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68"/>
  </p:notesMasterIdLst>
  <p:sldIdLst>
    <p:sldId id="527" r:id="rId6"/>
    <p:sldId id="535" r:id="rId7"/>
    <p:sldId id="728" r:id="rId8"/>
    <p:sldId id="684" r:id="rId9"/>
    <p:sldId id="685" r:id="rId10"/>
    <p:sldId id="686" r:id="rId11"/>
    <p:sldId id="688" r:id="rId12"/>
    <p:sldId id="690" r:id="rId13"/>
    <p:sldId id="738" r:id="rId14"/>
    <p:sldId id="730" r:id="rId15"/>
    <p:sldId id="669" r:id="rId16"/>
    <p:sldId id="733" r:id="rId17"/>
    <p:sldId id="732" r:id="rId18"/>
    <p:sldId id="726" r:id="rId19"/>
    <p:sldId id="743" r:id="rId20"/>
    <p:sldId id="737" r:id="rId21"/>
    <p:sldId id="735" r:id="rId22"/>
    <p:sldId id="729" r:id="rId23"/>
    <p:sldId id="744" r:id="rId24"/>
    <p:sldId id="675" r:id="rId25"/>
    <p:sldId id="742" r:id="rId26"/>
    <p:sldId id="676" r:id="rId27"/>
    <p:sldId id="674" r:id="rId28"/>
    <p:sldId id="677" r:id="rId29"/>
    <p:sldId id="547" r:id="rId30"/>
    <p:sldId id="678" r:id="rId31"/>
    <p:sldId id="681" r:id="rId32"/>
    <p:sldId id="723" r:id="rId33"/>
    <p:sldId id="724" r:id="rId34"/>
    <p:sldId id="691" r:id="rId35"/>
    <p:sldId id="682" r:id="rId36"/>
    <p:sldId id="694" r:id="rId37"/>
    <p:sldId id="693" r:id="rId38"/>
    <p:sldId id="696" r:id="rId39"/>
    <p:sldId id="700" r:id="rId40"/>
    <p:sldId id="699" r:id="rId41"/>
    <p:sldId id="701" r:id="rId42"/>
    <p:sldId id="698" r:id="rId43"/>
    <p:sldId id="697" r:id="rId44"/>
    <p:sldId id="702" r:id="rId45"/>
    <p:sldId id="703" r:id="rId46"/>
    <p:sldId id="704" r:id="rId47"/>
    <p:sldId id="706" r:id="rId48"/>
    <p:sldId id="705" r:id="rId49"/>
    <p:sldId id="708" r:id="rId50"/>
    <p:sldId id="711" r:id="rId51"/>
    <p:sldId id="710" r:id="rId52"/>
    <p:sldId id="709" r:id="rId53"/>
    <p:sldId id="712" r:id="rId54"/>
    <p:sldId id="695" r:id="rId55"/>
    <p:sldId id="713" r:id="rId56"/>
    <p:sldId id="692" r:id="rId57"/>
    <p:sldId id="714" r:id="rId58"/>
    <p:sldId id="716" r:id="rId59"/>
    <p:sldId id="715" r:id="rId60"/>
    <p:sldId id="718" r:id="rId61"/>
    <p:sldId id="717" r:id="rId62"/>
    <p:sldId id="719" r:id="rId63"/>
    <p:sldId id="720" r:id="rId64"/>
    <p:sldId id="722" r:id="rId65"/>
    <p:sldId id="721" r:id="rId66"/>
    <p:sldId id="73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413D3C"/>
    <a:srgbClr val="A6A6A6"/>
    <a:srgbClr val="A32A33"/>
    <a:srgbClr val="FCEF42"/>
    <a:srgbClr val="EAE9E6"/>
    <a:srgbClr val="DED5D0"/>
    <a:srgbClr val="E7A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50A04-6F51-4FD2-82D2-524B8CC9B1F1}" v="2" dt="2025-11-05T16:30:53.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04" autoAdjust="0"/>
  </p:normalViewPr>
  <p:slideViewPr>
    <p:cSldViewPr snapToGrid="0">
      <p:cViewPr>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erson, Priya" userId="6b604eda-8d43-45ee-8c8d-b653f882a3df" providerId="ADAL" clId="{EA4C5A6D-4C74-4990-8579-0BBEA589F4F1}"/>
    <pc:docChg chg="custSel modSld">
      <pc:chgData name="Jefferson, Priya" userId="6b604eda-8d43-45ee-8c8d-b653f882a3df" providerId="ADAL" clId="{EA4C5A6D-4C74-4990-8579-0BBEA589F4F1}" dt="2025-10-15T15:15:08.179" v="88" actId="14100"/>
      <pc:docMkLst>
        <pc:docMk/>
      </pc:docMkLst>
      <pc:sldChg chg="addSp delSp modSp mod">
        <pc:chgData name="Jefferson, Priya" userId="6b604eda-8d43-45ee-8c8d-b653f882a3df" providerId="ADAL" clId="{EA4C5A6D-4C74-4990-8579-0BBEA589F4F1}" dt="2025-10-15T15:08:39.633" v="36" actId="1076"/>
        <pc:sldMkLst>
          <pc:docMk/>
          <pc:sldMk cId="1907240971" sldId="674"/>
        </pc:sldMkLst>
        <pc:spChg chg="mod">
          <ac:chgData name="Jefferson, Priya" userId="6b604eda-8d43-45ee-8c8d-b653f882a3df" providerId="ADAL" clId="{EA4C5A6D-4C74-4990-8579-0BBEA589F4F1}" dt="2025-10-15T15:08:39.633" v="36" actId="1076"/>
          <ac:spMkLst>
            <pc:docMk/>
            <pc:sldMk cId="1907240971" sldId="674"/>
            <ac:spMk id="6" creationId="{20A23D56-F1F4-CFE8-0E84-1A1616D3C491}"/>
          </ac:spMkLst>
        </pc:spChg>
        <pc:picChg chg="add mod ord">
          <ac:chgData name="Jefferson, Priya" userId="6b604eda-8d43-45ee-8c8d-b653f882a3df" providerId="ADAL" clId="{EA4C5A6D-4C74-4990-8579-0BBEA589F4F1}" dt="2025-10-15T15:08:35.785" v="35" actId="1076"/>
          <ac:picMkLst>
            <pc:docMk/>
            <pc:sldMk cId="1907240971" sldId="674"/>
            <ac:picMk id="9" creationId="{30773C9F-42CE-2433-62F9-88B278395311}"/>
          </ac:picMkLst>
        </pc:picChg>
      </pc:sldChg>
      <pc:sldChg chg="addSp delSp modSp mod">
        <pc:chgData name="Jefferson, Priya" userId="6b604eda-8d43-45ee-8c8d-b653f882a3df" providerId="ADAL" clId="{EA4C5A6D-4C74-4990-8579-0BBEA589F4F1}" dt="2025-10-15T15:07:51.724" v="27" actId="478"/>
        <pc:sldMkLst>
          <pc:docMk/>
          <pc:sldMk cId="607640587" sldId="675"/>
        </pc:sldMkLst>
        <pc:picChg chg="add mod">
          <ac:chgData name="Jefferson, Priya" userId="6b604eda-8d43-45ee-8c8d-b653f882a3df" providerId="ADAL" clId="{EA4C5A6D-4C74-4990-8579-0BBEA589F4F1}" dt="2025-10-15T15:07:39.503" v="24" actId="1076"/>
          <ac:picMkLst>
            <pc:docMk/>
            <pc:sldMk cId="607640587" sldId="675"/>
            <ac:picMk id="11" creationId="{7BA3F356-79FA-E552-64B1-36193750D893}"/>
          </ac:picMkLst>
        </pc:picChg>
      </pc:sldChg>
      <pc:sldChg chg="addSp delSp modSp mod">
        <pc:chgData name="Jefferson, Priya" userId="6b604eda-8d43-45ee-8c8d-b653f882a3df" providerId="ADAL" clId="{EA4C5A6D-4C74-4990-8579-0BBEA589F4F1}" dt="2025-10-15T15:10:19.056" v="53" actId="20577"/>
        <pc:sldMkLst>
          <pc:docMk/>
          <pc:sldMk cId="1747446756" sldId="677"/>
        </pc:sldMkLst>
        <pc:spChg chg="mod">
          <ac:chgData name="Jefferson, Priya" userId="6b604eda-8d43-45ee-8c8d-b653f882a3df" providerId="ADAL" clId="{EA4C5A6D-4C74-4990-8579-0BBEA589F4F1}" dt="2025-10-15T15:08:58.684" v="43" actId="1076"/>
          <ac:spMkLst>
            <pc:docMk/>
            <pc:sldMk cId="1747446756" sldId="677"/>
            <ac:spMk id="6" creationId="{006B678B-40A4-5B8C-B951-EDB15BBA2CA5}"/>
          </ac:spMkLst>
        </pc:spChg>
        <pc:spChg chg="mod">
          <ac:chgData name="Jefferson, Priya" userId="6b604eda-8d43-45ee-8c8d-b653f882a3df" providerId="ADAL" clId="{EA4C5A6D-4C74-4990-8579-0BBEA589F4F1}" dt="2025-10-15T15:10:19.056" v="53" actId="20577"/>
          <ac:spMkLst>
            <pc:docMk/>
            <pc:sldMk cId="1747446756" sldId="677"/>
            <ac:spMk id="7" creationId="{FCC199B4-B59B-190E-79AF-E439FD171A1E}"/>
          </ac:spMkLst>
        </pc:spChg>
        <pc:picChg chg="add mod ord">
          <ac:chgData name="Jefferson, Priya" userId="6b604eda-8d43-45ee-8c8d-b653f882a3df" providerId="ADAL" clId="{EA4C5A6D-4C74-4990-8579-0BBEA589F4F1}" dt="2025-10-15T15:08:54.848" v="42" actId="1076"/>
          <ac:picMkLst>
            <pc:docMk/>
            <pc:sldMk cId="1747446756" sldId="677"/>
            <ac:picMk id="8" creationId="{B23D464E-2975-51D4-9D44-3BBB3BC11EBC}"/>
          </ac:picMkLst>
        </pc:picChg>
      </pc:sldChg>
      <pc:sldChg chg="modSp mod">
        <pc:chgData name="Jefferson, Priya" userId="6b604eda-8d43-45ee-8c8d-b653f882a3df" providerId="ADAL" clId="{EA4C5A6D-4C74-4990-8579-0BBEA589F4F1}" dt="2025-10-15T15:09:36.096" v="52" actId="20577"/>
        <pc:sldMkLst>
          <pc:docMk/>
          <pc:sldMk cId="1749126170" sldId="681"/>
        </pc:sldMkLst>
        <pc:spChg chg="mod">
          <ac:chgData name="Jefferson, Priya" userId="6b604eda-8d43-45ee-8c8d-b653f882a3df" providerId="ADAL" clId="{EA4C5A6D-4C74-4990-8579-0BBEA589F4F1}" dt="2025-10-15T15:09:36.096" v="52" actId="20577"/>
          <ac:spMkLst>
            <pc:docMk/>
            <pc:sldMk cId="1749126170" sldId="681"/>
            <ac:spMk id="25" creationId="{DFBD5B9D-C66A-0AD2-5BB1-368E07225A6E}"/>
          </ac:spMkLst>
        </pc:spChg>
      </pc:sldChg>
      <pc:sldChg chg="addSp delSp modSp mod">
        <pc:chgData name="Jefferson, Priya" userId="6b604eda-8d43-45ee-8c8d-b653f882a3df" providerId="ADAL" clId="{EA4C5A6D-4C74-4990-8579-0BBEA589F4F1}" dt="2025-10-15T15:13:18.292" v="71" actId="14100"/>
        <pc:sldMkLst>
          <pc:docMk/>
          <pc:sldMk cId="2360840781" sldId="732"/>
        </pc:sldMkLst>
        <pc:spChg chg="mod">
          <ac:chgData name="Jefferson, Priya" userId="6b604eda-8d43-45ee-8c8d-b653f882a3df" providerId="ADAL" clId="{EA4C5A6D-4C74-4990-8579-0BBEA589F4F1}" dt="2025-10-15T15:12:24.004" v="63" actId="1076"/>
          <ac:spMkLst>
            <pc:docMk/>
            <pc:sldMk cId="2360840781" sldId="732"/>
            <ac:spMk id="7" creationId="{3216B2EA-DC4F-BA5D-F0CB-1CDFC8B3565A}"/>
          </ac:spMkLst>
        </pc:spChg>
        <pc:spChg chg="mod">
          <ac:chgData name="Jefferson, Priya" userId="6b604eda-8d43-45ee-8c8d-b653f882a3df" providerId="ADAL" clId="{EA4C5A6D-4C74-4990-8579-0BBEA589F4F1}" dt="2025-10-15T15:13:18.292" v="71" actId="14100"/>
          <ac:spMkLst>
            <pc:docMk/>
            <pc:sldMk cId="2360840781" sldId="732"/>
            <ac:spMk id="8" creationId="{C472C317-3F0E-C7CA-33F9-1B29A86BD083}"/>
          </ac:spMkLst>
        </pc:spChg>
        <pc:spChg chg="mod">
          <ac:chgData name="Jefferson, Priya" userId="6b604eda-8d43-45ee-8c8d-b653f882a3df" providerId="ADAL" clId="{EA4C5A6D-4C74-4990-8579-0BBEA589F4F1}" dt="2025-10-15T15:13:08.387" v="70" actId="1076"/>
          <ac:spMkLst>
            <pc:docMk/>
            <pc:sldMk cId="2360840781" sldId="732"/>
            <ac:spMk id="9" creationId="{591FBBA0-18D0-54C5-0313-FDE695723DBD}"/>
          </ac:spMkLst>
        </pc:spChg>
        <pc:spChg chg="mod">
          <ac:chgData name="Jefferson, Priya" userId="6b604eda-8d43-45ee-8c8d-b653f882a3df" providerId="ADAL" clId="{EA4C5A6D-4C74-4990-8579-0BBEA589F4F1}" dt="2025-10-15T15:12:29.240" v="64" actId="1076"/>
          <ac:spMkLst>
            <pc:docMk/>
            <pc:sldMk cId="2360840781" sldId="732"/>
            <ac:spMk id="10" creationId="{C48A1356-A485-765E-2B71-EF2985B3E4E9}"/>
          </ac:spMkLst>
        </pc:spChg>
        <pc:spChg chg="mod">
          <ac:chgData name="Jefferson, Priya" userId="6b604eda-8d43-45ee-8c8d-b653f882a3df" providerId="ADAL" clId="{EA4C5A6D-4C74-4990-8579-0BBEA589F4F1}" dt="2025-10-15T15:12:36.437" v="66" actId="1076"/>
          <ac:spMkLst>
            <pc:docMk/>
            <pc:sldMk cId="2360840781" sldId="732"/>
            <ac:spMk id="11" creationId="{2C1CB4C6-BFC8-0D63-EFEB-EEF99CC752AE}"/>
          </ac:spMkLst>
        </pc:spChg>
        <pc:spChg chg="mod">
          <ac:chgData name="Jefferson, Priya" userId="6b604eda-8d43-45ee-8c8d-b653f882a3df" providerId="ADAL" clId="{EA4C5A6D-4C74-4990-8579-0BBEA589F4F1}" dt="2025-10-15T15:12:56.880" v="69" actId="1076"/>
          <ac:spMkLst>
            <pc:docMk/>
            <pc:sldMk cId="2360840781" sldId="732"/>
            <ac:spMk id="14" creationId="{7E53570B-F5C5-9548-73EC-3754F8788A54}"/>
          </ac:spMkLst>
        </pc:spChg>
        <pc:picChg chg="add mod ord">
          <ac:chgData name="Jefferson, Priya" userId="6b604eda-8d43-45ee-8c8d-b653f882a3df" providerId="ADAL" clId="{EA4C5A6D-4C74-4990-8579-0BBEA589F4F1}" dt="2025-10-15T15:12:21.008" v="62" actId="1076"/>
          <ac:picMkLst>
            <pc:docMk/>
            <pc:sldMk cId="2360840781" sldId="732"/>
            <ac:picMk id="3" creationId="{CF09E6D5-5CDC-A565-38C6-C54D3EF62FC6}"/>
          </ac:picMkLst>
        </pc:picChg>
      </pc:sldChg>
      <pc:sldChg chg="addSp delSp modSp mod">
        <pc:chgData name="Jefferson, Priya" userId="6b604eda-8d43-45ee-8c8d-b653f882a3df" providerId="ADAL" clId="{EA4C5A6D-4C74-4990-8579-0BBEA589F4F1}" dt="2025-10-15T15:04:30.555" v="4" actId="1076"/>
        <pc:sldMkLst>
          <pc:docMk/>
          <pc:sldMk cId="2550402539" sldId="735"/>
        </pc:sldMkLst>
        <pc:picChg chg="add mod">
          <ac:chgData name="Jefferson, Priya" userId="6b604eda-8d43-45ee-8c8d-b653f882a3df" providerId="ADAL" clId="{EA4C5A6D-4C74-4990-8579-0BBEA589F4F1}" dt="2025-10-15T15:04:30.555" v="4" actId="1076"/>
          <ac:picMkLst>
            <pc:docMk/>
            <pc:sldMk cId="2550402539" sldId="735"/>
            <ac:picMk id="10" creationId="{C62C945E-0B7F-BD5E-56CC-B32786A36576}"/>
          </ac:picMkLst>
        </pc:picChg>
      </pc:sldChg>
      <pc:sldChg chg="addSp delSp modSp mod">
        <pc:chgData name="Jefferson, Priya" userId="6b604eda-8d43-45ee-8c8d-b653f882a3df" providerId="ADAL" clId="{EA4C5A6D-4C74-4990-8579-0BBEA589F4F1}" dt="2025-10-15T15:15:08.179" v="88" actId="14100"/>
        <pc:sldMkLst>
          <pc:docMk/>
          <pc:sldMk cId="2346578758" sldId="737"/>
        </pc:sldMkLst>
        <pc:picChg chg="add mod">
          <ac:chgData name="Jefferson, Priya" userId="6b604eda-8d43-45ee-8c8d-b653f882a3df" providerId="ADAL" clId="{EA4C5A6D-4C74-4990-8579-0BBEA589F4F1}" dt="2025-10-15T15:14:47.264" v="84" actId="1076"/>
          <ac:picMkLst>
            <pc:docMk/>
            <pc:sldMk cId="2346578758" sldId="737"/>
            <ac:picMk id="11" creationId="{DF9122F7-B24E-A11D-3418-E3C94D3A42D4}"/>
          </ac:picMkLst>
        </pc:picChg>
        <pc:picChg chg="add mod">
          <ac:chgData name="Jefferson, Priya" userId="6b604eda-8d43-45ee-8c8d-b653f882a3df" providerId="ADAL" clId="{EA4C5A6D-4C74-4990-8579-0BBEA589F4F1}" dt="2025-10-15T15:15:08.179" v="88" actId="14100"/>
          <ac:picMkLst>
            <pc:docMk/>
            <pc:sldMk cId="2346578758" sldId="737"/>
            <ac:picMk id="15" creationId="{41F90DCC-5893-C0AD-D457-8B2C23C154F8}"/>
          </ac:picMkLst>
        </pc:picChg>
      </pc:sldChg>
      <pc:sldChg chg="addSp delSp modSp mod">
        <pc:chgData name="Jefferson, Priya" userId="6b604eda-8d43-45ee-8c8d-b653f882a3df" providerId="ADAL" clId="{EA4C5A6D-4C74-4990-8579-0BBEA589F4F1}" dt="2025-10-15T15:13:57.462" v="79" actId="1076"/>
        <pc:sldMkLst>
          <pc:docMk/>
          <pc:sldMk cId="3242050458" sldId="743"/>
        </pc:sldMkLst>
        <pc:spChg chg="mod">
          <ac:chgData name="Jefferson, Priya" userId="6b604eda-8d43-45ee-8c8d-b653f882a3df" providerId="ADAL" clId="{EA4C5A6D-4C74-4990-8579-0BBEA589F4F1}" dt="2025-10-15T15:13:54.160" v="78" actId="14100"/>
          <ac:spMkLst>
            <pc:docMk/>
            <pc:sldMk cId="3242050458" sldId="743"/>
            <ac:spMk id="8" creationId="{C472C317-3F0E-C7CA-33F9-1B29A86BD083}"/>
          </ac:spMkLst>
        </pc:spChg>
        <pc:spChg chg="mod">
          <ac:chgData name="Jefferson, Priya" userId="6b604eda-8d43-45ee-8c8d-b653f882a3df" providerId="ADAL" clId="{EA4C5A6D-4C74-4990-8579-0BBEA589F4F1}" dt="2025-10-15T15:13:57.462" v="79" actId="1076"/>
          <ac:spMkLst>
            <pc:docMk/>
            <pc:sldMk cId="3242050458" sldId="743"/>
            <ac:spMk id="11" creationId="{2C1CB4C6-BFC8-0D63-EFEB-EEF99CC752AE}"/>
          </ac:spMkLst>
        </pc:spChg>
        <pc:picChg chg="add mod ord">
          <ac:chgData name="Jefferson, Priya" userId="6b604eda-8d43-45ee-8c8d-b653f882a3df" providerId="ADAL" clId="{EA4C5A6D-4C74-4990-8579-0BBEA589F4F1}" dt="2025-10-15T15:13:46.974" v="76" actId="14100"/>
          <ac:picMkLst>
            <pc:docMk/>
            <pc:sldMk cId="3242050458" sldId="743"/>
            <ac:picMk id="3" creationId="{F7C5CD17-8AF9-62C8-FEC2-EE24C0C7D0DE}"/>
          </ac:picMkLst>
        </pc:picChg>
      </pc:sldChg>
      <pc:sldChg chg="addSp delSp modSp mod">
        <pc:chgData name="Jefferson, Priya" userId="6b604eda-8d43-45ee-8c8d-b653f882a3df" providerId="ADAL" clId="{EA4C5A6D-4C74-4990-8579-0BBEA589F4F1}" dt="2025-10-15T15:06:56.722" v="16" actId="1076"/>
        <pc:sldMkLst>
          <pc:docMk/>
          <pc:sldMk cId="4198667747" sldId="744"/>
        </pc:sldMkLst>
        <pc:spChg chg="mod">
          <ac:chgData name="Jefferson, Priya" userId="6b604eda-8d43-45ee-8c8d-b653f882a3df" providerId="ADAL" clId="{EA4C5A6D-4C74-4990-8579-0BBEA589F4F1}" dt="2025-10-15T15:06:53.791" v="15" actId="1076"/>
          <ac:spMkLst>
            <pc:docMk/>
            <pc:sldMk cId="4198667747" sldId="744"/>
            <ac:spMk id="9" creationId="{591FBBA0-18D0-54C5-0313-FDE695723DBD}"/>
          </ac:spMkLst>
        </pc:spChg>
        <pc:spChg chg="mod">
          <ac:chgData name="Jefferson, Priya" userId="6b604eda-8d43-45ee-8c8d-b653f882a3df" providerId="ADAL" clId="{EA4C5A6D-4C74-4990-8579-0BBEA589F4F1}" dt="2025-10-15T15:06:56.722" v="16" actId="1076"/>
          <ac:spMkLst>
            <pc:docMk/>
            <pc:sldMk cId="4198667747" sldId="744"/>
            <ac:spMk id="14" creationId="{7E53570B-F5C5-9548-73EC-3754F8788A54}"/>
          </ac:spMkLst>
        </pc:spChg>
        <pc:picChg chg="add mod ord">
          <ac:chgData name="Jefferson, Priya" userId="6b604eda-8d43-45ee-8c8d-b653f882a3df" providerId="ADAL" clId="{EA4C5A6D-4C74-4990-8579-0BBEA589F4F1}" dt="2025-10-15T15:06:47.068" v="14" actId="1076"/>
          <ac:picMkLst>
            <pc:docMk/>
            <pc:sldMk cId="4198667747" sldId="744"/>
            <ac:picMk id="6" creationId="{ADC24001-396E-B2A2-5928-99176802AC62}"/>
          </ac:picMkLst>
        </pc:picChg>
      </pc:sldChg>
    </pc:docChg>
  </pc:docChgLst>
  <pc:docChgLst>
    <pc:chgData name="Jefferson, Priya" userId="6b604eda-8d43-45ee-8c8d-b653f882a3df" providerId="ADAL" clId="{FEA50A04-6F51-4FD2-82D2-524B8CC9B1F1}"/>
    <pc:docChg chg="modSld">
      <pc:chgData name="Jefferson, Priya" userId="6b604eda-8d43-45ee-8c8d-b653f882a3df" providerId="ADAL" clId="{FEA50A04-6F51-4FD2-82D2-524B8CC9B1F1}" dt="2025-11-05T16:30:53.657" v="1" actId="1035"/>
      <pc:docMkLst>
        <pc:docMk/>
      </pc:docMkLst>
      <pc:sldChg chg="modSp">
        <pc:chgData name="Jefferson, Priya" userId="6b604eda-8d43-45ee-8c8d-b653f882a3df" providerId="ADAL" clId="{FEA50A04-6F51-4FD2-82D2-524B8CC9B1F1}" dt="2025-11-05T16:30:53.657" v="1" actId="1035"/>
        <pc:sldMkLst>
          <pc:docMk/>
          <pc:sldMk cId="2369177201" sldId="700"/>
        </pc:sldMkLst>
        <pc:picChg chg="mod">
          <ac:chgData name="Jefferson, Priya" userId="6b604eda-8d43-45ee-8c8d-b653f882a3df" providerId="ADAL" clId="{FEA50A04-6F51-4FD2-82D2-524B8CC9B1F1}" dt="2025-11-05T16:30:53.657" v="1" actId="1035"/>
          <ac:picMkLst>
            <pc:docMk/>
            <pc:sldMk cId="2369177201" sldId="700"/>
            <ac:picMk id="7" creationId="{85B47A8D-61D3-EC79-AEFD-CC9848E90D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6E154-C78C-4084-ADA4-3558A02F7E8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1916A-5FF6-4F25-AAE0-2ABDA510F0AB}" type="slidenum">
              <a:rPr lang="en-US" smtClean="0"/>
              <a:t>‹#›</a:t>
            </a:fld>
            <a:endParaRPr lang="en-US"/>
          </a:p>
        </p:txBody>
      </p:sp>
    </p:spTree>
    <p:extLst>
      <p:ext uri="{BB962C8B-B14F-4D97-AF65-F5344CB8AC3E}">
        <p14:creationId xmlns:p14="http://schemas.microsoft.com/office/powerpoint/2010/main" val="44172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appendix there will be more information on how to register for supplier net.</a:t>
            </a:r>
          </a:p>
          <a:p>
            <a:endParaRPr lang="en-US" dirty="0"/>
          </a:p>
          <a:p>
            <a:r>
              <a:rPr lang="en-US" dirty="0"/>
              <a:t>Zendesk is a helpful tool with a direct to Stibo. This site also encompasses many of our Stibo related job aids. I will talk about this more towards the end of this session</a:t>
            </a:r>
          </a:p>
          <a:p>
            <a:endParaRPr lang="en-US" dirty="0"/>
          </a:p>
          <a:p>
            <a:r>
              <a:rPr lang="en-US" dirty="0"/>
              <a:t>Access to Stibo is in not granted until you </a:t>
            </a:r>
            <a:r>
              <a:rPr lang="en-US" dirty="0" err="1"/>
              <a:t>reveive</a:t>
            </a:r>
            <a:r>
              <a:rPr lang="en-US" dirty="0"/>
              <a:t> a email.</a:t>
            </a:r>
          </a:p>
        </p:txBody>
      </p:sp>
      <p:sp>
        <p:nvSpPr>
          <p:cNvPr id="4" name="Slide Number Placeholder 3"/>
          <p:cNvSpPr>
            <a:spLocks noGrp="1"/>
          </p:cNvSpPr>
          <p:nvPr>
            <p:ph type="sldNum" sz="quarter" idx="5"/>
          </p:nvPr>
        </p:nvSpPr>
        <p:spPr/>
        <p:txBody>
          <a:bodyPr/>
          <a:lstStyle/>
          <a:p>
            <a:fld id="{1221916A-5FF6-4F25-AAE0-2ABDA510F0AB}" type="slidenum">
              <a:rPr lang="en-US" smtClean="0"/>
              <a:t>9</a:t>
            </a:fld>
            <a:endParaRPr lang="en-US"/>
          </a:p>
        </p:txBody>
      </p:sp>
    </p:spTree>
    <p:extLst>
      <p:ext uri="{BB962C8B-B14F-4D97-AF65-F5344CB8AC3E}">
        <p14:creationId xmlns:p14="http://schemas.microsoft.com/office/powerpoint/2010/main" val="37325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Callout discontinue button </a:t>
            </a:r>
          </a:p>
        </p:txBody>
      </p:sp>
      <p:sp>
        <p:nvSpPr>
          <p:cNvPr id="4" name="Slide Number Placeholder 3"/>
          <p:cNvSpPr>
            <a:spLocks noGrp="1"/>
          </p:cNvSpPr>
          <p:nvPr>
            <p:ph type="sldNum" sz="quarter" idx="5"/>
          </p:nvPr>
        </p:nvSpPr>
        <p:spPr/>
        <p:txBody>
          <a:bodyPr/>
          <a:lstStyle/>
          <a:p>
            <a:fld id="{1221916A-5FF6-4F25-AAE0-2ABDA510F0AB}" type="slidenum">
              <a:rPr lang="en-US" smtClean="0"/>
              <a:t>20</a:t>
            </a:fld>
            <a:endParaRPr lang="en-US"/>
          </a:p>
        </p:txBody>
      </p:sp>
    </p:spTree>
    <p:extLst>
      <p:ext uri="{BB962C8B-B14F-4D97-AF65-F5344CB8AC3E}">
        <p14:creationId xmlns:p14="http://schemas.microsoft.com/office/powerpoint/2010/main" val="384593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sz="1200">
                <a:solidFill>
                  <a:srgbClr val="413D3C"/>
                </a:solidFill>
                <a:latin typeface="Calibri"/>
                <a:cs typeface="Calibri"/>
              </a:rPr>
              <a:t>Once</a:t>
            </a:r>
            <a:r>
              <a:rPr lang="en-US" sz="1200" spc="-120">
                <a:solidFill>
                  <a:srgbClr val="413D3C"/>
                </a:solidFill>
                <a:latin typeface="Calibri"/>
                <a:cs typeface="Calibri"/>
              </a:rPr>
              <a:t> </a:t>
            </a:r>
            <a:r>
              <a:rPr lang="en-US" sz="1200">
                <a:solidFill>
                  <a:srgbClr val="413D3C"/>
                </a:solidFill>
                <a:latin typeface="Calibri"/>
                <a:cs typeface="Calibri"/>
              </a:rPr>
              <a:t>the</a:t>
            </a:r>
            <a:r>
              <a:rPr lang="en-US" sz="1200" spc="50">
                <a:solidFill>
                  <a:srgbClr val="413D3C"/>
                </a:solidFill>
                <a:latin typeface="Calibri"/>
                <a:cs typeface="Calibri"/>
              </a:rPr>
              <a:t> </a:t>
            </a:r>
            <a:r>
              <a:rPr lang="en-US" sz="1200">
                <a:solidFill>
                  <a:srgbClr val="413D3C"/>
                </a:solidFill>
                <a:latin typeface="Calibri"/>
                <a:cs typeface="Calibri"/>
              </a:rPr>
              <a:t>proposal</a:t>
            </a:r>
            <a:r>
              <a:rPr lang="en-US" sz="1200" spc="-110">
                <a:solidFill>
                  <a:srgbClr val="413D3C"/>
                </a:solidFill>
                <a:latin typeface="Calibri"/>
                <a:cs typeface="Calibri"/>
              </a:rPr>
              <a:t> </a:t>
            </a:r>
            <a:r>
              <a:rPr lang="en-US" sz="1200">
                <a:solidFill>
                  <a:srgbClr val="413D3C"/>
                </a:solidFill>
                <a:latin typeface="Calibri"/>
                <a:cs typeface="Calibri"/>
              </a:rPr>
              <a:t>reaches</a:t>
            </a:r>
            <a:r>
              <a:rPr lang="en-US" sz="1200" spc="-35">
                <a:solidFill>
                  <a:srgbClr val="413D3C"/>
                </a:solidFill>
                <a:latin typeface="Calibri"/>
                <a:cs typeface="Calibri"/>
              </a:rPr>
              <a:t> </a:t>
            </a:r>
            <a:r>
              <a:rPr lang="en-US" sz="1200">
                <a:solidFill>
                  <a:srgbClr val="413D3C"/>
                </a:solidFill>
                <a:latin typeface="Calibri"/>
                <a:cs typeface="Calibri"/>
              </a:rPr>
              <a:t>the</a:t>
            </a:r>
            <a:r>
              <a:rPr lang="en-US" sz="1200" spc="-35">
                <a:solidFill>
                  <a:srgbClr val="413D3C"/>
                </a:solidFill>
                <a:latin typeface="Calibri"/>
                <a:cs typeface="Calibri"/>
              </a:rPr>
              <a:t> </a:t>
            </a:r>
            <a:r>
              <a:rPr lang="en-US" sz="1200" spc="-10">
                <a:solidFill>
                  <a:srgbClr val="413D3C"/>
                </a:solidFill>
                <a:latin typeface="Calibri"/>
                <a:cs typeface="Calibri"/>
              </a:rPr>
              <a:t>“Approved”</a:t>
            </a:r>
            <a:r>
              <a:rPr lang="en-US" sz="1200" spc="-75">
                <a:solidFill>
                  <a:srgbClr val="413D3C"/>
                </a:solidFill>
                <a:latin typeface="Calibri"/>
                <a:cs typeface="Calibri"/>
              </a:rPr>
              <a:t> </a:t>
            </a:r>
            <a:r>
              <a:rPr lang="en-US" sz="1200" spc="-10">
                <a:solidFill>
                  <a:srgbClr val="413D3C"/>
                </a:solidFill>
                <a:latin typeface="Calibri"/>
                <a:cs typeface="Calibri"/>
              </a:rPr>
              <a:t>step,</a:t>
            </a:r>
            <a:r>
              <a:rPr lang="en-US" sz="1200" spc="-60">
                <a:solidFill>
                  <a:srgbClr val="413D3C"/>
                </a:solidFill>
                <a:latin typeface="Calibri"/>
                <a:cs typeface="Calibri"/>
              </a:rPr>
              <a:t> </a:t>
            </a:r>
            <a:r>
              <a:rPr lang="en-US" sz="1200">
                <a:solidFill>
                  <a:srgbClr val="413D3C"/>
                </a:solidFill>
                <a:latin typeface="Calibri"/>
                <a:cs typeface="Calibri"/>
              </a:rPr>
              <a:t>a</a:t>
            </a:r>
            <a:r>
              <a:rPr lang="en-US" sz="1200" spc="-10">
                <a:solidFill>
                  <a:srgbClr val="413D3C"/>
                </a:solidFill>
                <a:latin typeface="Calibri"/>
                <a:cs typeface="Calibri"/>
              </a:rPr>
              <a:t> </a:t>
            </a:r>
            <a:r>
              <a:rPr lang="en-US" sz="1200">
                <a:solidFill>
                  <a:srgbClr val="413D3C"/>
                </a:solidFill>
                <a:latin typeface="Calibri"/>
                <a:cs typeface="Calibri"/>
              </a:rPr>
              <a:t>WIC</a:t>
            </a:r>
            <a:r>
              <a:rPr lang="en-US" sz="1200" spc="-85">
                <a:solidFill>
                  <a:srgbClr val="413D3C"/>
                </a:solidFill>
                <a:latin typeface="Calibri"/>
                <a:cs typeface="Calibri"/>
              </a:rPr>
              <a:t> </a:t>
            </a:r>
            <a:r>
              <a:rPr lang="en-US" sz="1200">
                <a:solidFill>
                  <a:srgbClr val="413D3C"/>
                </a:solidFill>
                <a:latin typeface="Calibri"/>
                <a:cs typeface="Calibri"/>
              </a:rPr>
              <a:t>will</a:t>
            </a:r>
            <a:r>
              <a:rPr lang="en-US" sz="1200" spc="-25">
                <a:solidFill>
                  <a:srgbClr val="413D3C"/>
                </a:solidFill>
                <a:latin typeface="Calibri"/>
                <a:cs typeface="Calibri"/>
              </a:rPr>
              <a:t> </a:t>
            </a:r>
            <a:r>
              <a:rPr lang="en-US" sz="1200">
                <a:solidFill>
                  <a:srgbClr val="413D3C"/>
                </a:solidFill>
                <a:latin typeface="Calibri"/>
                <a:cs typeface="Calibri"/>
              </a:rPr>
              <a:t>be</a:t>
            </a:r>
            <a:r>
              <a:rPr lang="en-US" sz="1200" spc="-35">
                <a:solidFill>
                  <a:srgbClr val="413D3C"/>
                </a:solidFill>
                <a:latin typeface="Calibri"/>
                <a:cs typeface="Calibri"/>
              </a:rPr>
              <a:t> </a:t>
            </a:r>
            <a:r>
              <a:rPr lang="en-US" sz="1200" spc="-10">
                <a:solidFill>
                  <a:srgbClr val="413D3C"/>
                </a:solidFill>
                <a:latin typeface="Calibri"/>
                <a:cs typeface="Calibri"/>
              </a:rPr>
              <a:t>generated</a:t>
            </a:r>
            <a:r>
              <a:rPr lang="en-US" sz="1200" spc="5">
                <a:solidFill>
                  <a:srgbClr val="413D3C"/>
                </a:solidFill>
                <a:latin typeface="Calibri"/>
                <a:cs typeface="Calibri"/>
              </a:rPr>
              <a:t> </a:t>
            </a:r>
            <a:r>
              <a:rPr lang="en-US" sz="1200">
                <a:solidFill>
                  <a:srgbClr val="413D3C"/>
                </a:solidFill>
                <a:latin typeface="Calibri"/>
                <a:cs typeface="Calibri"/>
              </a:rPr>
              <a:t>shortly</a:t>
            </a:r>
            <a:r>
              <a:rPr lang="en-US" sz="1200" spc="-45">
                <a:solidFill>
                  <a:srgbClr val="413D3C"/>
                </a:solidFill>
                <a:latin typeface="Calibri"/>
                <a:cs typeface="Calibri"/>
              </a:rPr>
              <a:t> </a:t>
            </a:r>
            <a:r>
              <a:rPr lang="en-US" sz="1200" spc="-10">
                <a:solidFill>
                  <a:srgbClr val="413D3C"/>
                </a:solidFill>
                <a:latin typeface="Calibri"/>
                <a:cs typeface="Calibri"/>
              </a:rPr>
              <a:t>thereafter</a:t>
            </a:r>
            <a:r>
              <a:rPr lang="en-US" sz="1200" spc="-50">
                <a:solidFill>
                  <a:srgbClr val="413D3C"/>
                </a:solidFill>
                <a:latin typeface="Calibri"/>
                <a:cs typeface="Calibri"/>
              </a:rPr>
              <a:t> </a:t>
            </a:r>
            <a:r>
              <a:rPr lang="en-US" sz="1200">
                <a:solidFill>
                  <a:srgbClr val="413D3C"/>
                </a:solidFill>
                <a:latin typeface="Calibri"/>
                <a:cs typeface="Calibri"/>
              </a:rPr>
              <a:t>and</a:t>
            </a:r>
            <a:r>
              <a:rPr lang="en-US" sz="1200" spc="5">
                <a:solidFill>
                  <a:srgbClr val="413D3C"/>
                </a:solidFill>
                <a:latin typeface="Calibri"/>
                <a:cs typeface="Calibri"/>
              </a:rPr>
              <a:t> </a:t>
            </a:r>
            <a:r>
              <a:rPr lang="en-US" sz="1200">
                <a:solidFill>
                  <a:srgbClr val="413D3C"/>
                </a:solidFill>
                <a:latin typeface="Calibri"/>
                <a:cs typeface="Calibri"/>
              </a:rPr>
              <a:t>provided</a:t>
            </a:r>
            <a:r>
              <a:rPr lang="en-US" sz="1200" spc="-75">
                <a:solidFill>
                  <a:srgbClr val="413D3C"/>
                </a:solidFill>
                <a:latin typeface="Calibri"/>
                <a:cs typeface="Calibri"/>
              </a:rPr>
              <a:t> </a:t>
            </a:r>
            <a:r>
              <a:rPr lang="en-US" sz="1200">
                <a:solidFill>
                  <a:srgbClr val="413D3C"/>
                </a:solidFill>
                <a:latin typeface="Calibri"/>
                <a:cs typeface="Calibri"/>
              </a:rPr>
              <a:t>to the</a:t>
            </a:r>
            <a:r>
              <a:rPr lang="en-US" sz="1200" spc="45">
                <a:solidFill>
                  <a:srgbClr val="413D3C"/>
                </a:solidFill>
                <a:latin typeface="Calibri"/>
                <a:cs typeface="Calibri"/>
              </a:rPr>
              <a:t> </a:t>
            </a:r>
            <a:r>
              <a:rPr lang="en-US" sz="1200">
                <a:solidFill>
                  <a:srgbClr val="413D3C"/>
                </a:solidFill>
                <a:latin typeface="Calibri"/>
                <a:cs typeface="Calibri"/>
              </a:rPr>
              <a:t>Supplier</a:t>
            </a:r>
            <a:r>
              <a:rPr lang="en-US" sz="1200" spc="30">
                <a:solidFill>
                  <a:srgbClr val="413D3C"/>
                </a:solidFill>
                <a:latin typeface="Calibri"/>
                <a:cs typeface="Calibri"/>
              </a:rPr>
              <a:t> </a:t>
            </a:r>
            <a:r>
              <a:rPr lang="en-US" sz="1200">
                <a:solidFill>
                  <a:srgbClr val="413D3C"/>
                </a:solidFill>
                <a:latin typeface="Calibri"/>
                <a:cs typeface="Calibri"/>
              </a:rPr>
              <a:t>and</a:t>
            </a:r>
            <a:r>
              <a:rPr lang="en-US" sz="1200" spc="-75">
                <a:solidFill>
                  <a:srgbClr val="413D3C"/>
                </a:solidFill>
                <a:latin typeface="Calibri"/>
                <a:cs typeface="Calibri"/>
              </a:rPr>
              <a:t> </a:t>
            </a:r>
            <a:r>
              <a:rPr lang="en-US" sz="1200" spc="-10">
                <a:solidFill>
                  <a:srgbClr val="413D3C"/>
                </a:solidFill>
                <a:latin typeface="Calibri"/>
                <a:cs typeface="Calibri"/>
              </a:rPr>
              <a:t>Merchant.</a:t>
            </a:r>
            <a:endParaRPr lang="en-US" sz="1200">
              <a:solidFill>
                <a:srgbClr val="413D3C"/>
              </a:solidFill>
              <a:latin typeface="Calibri"/>
              <a:cs typeface="Calibri"/>
            </a:endParaRPr>
          </a:p>
          <a:p>
            <a:pPr marL="0" indent="0">
              <a:lnSpc>
                <a:spcPct val="100000"/>
              </a:lnSpc>
              <a:spcBef>
                <a:spcPts val="100"/>
              </a:spcBef>
              <a:buNone/>
            </a:pPr>
            <a:endParaRPr lang="en-US" sz="1200">
              <a:solidFill>
                <a:srgbClr val="413D3C"/>
              </a:solidFill>
              <a:latin typeface="Calibri"/>
              <a:cs typeface="Calibri"/>
            </a:endParaRPr>
          </a:p>
          <a:p>
            <a:pPr marL="0" indent="0">
              <a:buNone/>
            </a:pPr>
            <a:endParaRPr lang="en-US" sz="1200">
              <a:solidFill>
                <a:srgbClr val="413D3C"/>
              </a:solidFill>
            </a:endParaRPr>
          </a:p>
          <a:p>
            <a:r>
              <a:rPr lang="en-US"/>
              <a:t>WATCH THIS: https://externalstreaming.walgreens.com/ssl/broadcast/2023/wag/store/how_to_check_workflow_status.html</a:t>
            </a:r>
          </a:p>
        </p:txBody>
      </p:sp>
      <p:sp>
        <p:nvSpPr>
          <p:cNvPr id="4" name="Slide Number Placeholder 3"/>
          <p:cNvSpPr>
            <a:spLocks noGrp="1"/>
          </p:cNvSpPr>
          <p:nvPr>
            <p:ph type="sldNum" sz="quarter" idx="5"/>
          </p:nvPr>
        </p:nvSpPr>
        <p:spPr/>
        <p:txBody>
          <a:bodyPr/>
          <a:lstStyle/>
          <a:p>
            <a:fld id="{1221916A-5FF6-4F25-AAE0-2ABDA510F0AB}" type="slidenum">
              <a:rPr lang="en-US" smtClean="0"/>
              <a:t>22</a:t>
            </a:fld>
            <a:endParaRPr lang="en-US"/>
          </a:p>
        </p:txBody>
      </p:sp>
    </p:spTree>
    <p:extLst>
      <p:ext uri="{BB962C8B-B14F-4D97-AF65-F5344CB8AC3E}">
        <p14:creationId xmlns:p14="http://schemas.microsoft.com/office/powerpoint/2010/main" val="414674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at this point in the process lets say you have submitted your draft proposal and are waiting on Merchant approval</a:t>
            </a:r>
          </a:p>
        </p:txBody>
      </p:sp>
      <p:sp>
        <p:nvSpPr>
          <p:cNvPr id="4" name="Slide Number Placeholder 3"/>
          <p:cNvSpPr>
            <a:spLocks noGrp="1"/>
          </p:cNvSpPr>
          <p:nvPr>
            <p:ph type="sldNum" sz="quarter" idx="5"/>
          </p:nvPr>
        </p:nvSpPr>
        <p:spPr/>
        <p:txBody>
          <a:bodyPr/>
          <a:lstStyle/>
          <a:p>
            <a:fld id="{1221916A-5FF6-4F25-AAE0-2ABDA510F0AB}" type="slidenum">
              <a:rPr lang="en-US" smtClean="0"/>
              <a:t>23</a:t>
            </a:fld>
            <a:endParaRPr lang="en-US"/>
          </a:p>
        </p:txBody>
      </p:sp>
    </p:spTree>
    <p:extLst>
      <p:ext uri="{BB962C8B-B14F-4D97-AF65-F5344CB8AC3E}">
        <p14:creationId xmlns:p14="http://schemas.microsoft.com/office/powerpoint/2010/main" val="57297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next few slides, we’ll review the </a:t>
            </a:r>
            <a:r>
              <a:rPr lang="en-US" err="1"/>
              <a:t>Sibo</a:t>
            </a:r>
            <a:r>
              <a:rPr lang="en-US"/>
              <a:t> home screen </a:t>
            </a:r>
          </a:p>
          <a:p>
            <a:endParaRPr lang="en-US"/>
          </a:p>
          <a:p>
            <a:r>
              <a:rPr lang="en-US"/>
              <a:t>Things to call attention to right off the bat: </a:t>
            </a:r>
          </a:p>
          <a:p>
            <a:r>
              <a:rPr lang="en-US"/>
              <a:t>- We will review this more in depth in another slide but notice how the home screen is divided into three different rows, the tiles in each row perform similar functions </a:t>
            </a:r>
          </a:p>
          <a:p>
            <a:r>
              <a:rPr lang="en-US"/>
              <a:t>- The button on the left that will take you back to the home screen </a:t>
            </a:r>
          </a:p>
          <a:p>
            <a:r>
              <a:rPr lang="en-US"/>
              <a:t>- </a:t>
            </a:r>
            <a:r>
              <a:rPr lang="en-US" err="1"/>
              <a:t>Walkme</a:t>
            </a:r>
            <a:r>
              <a:rPr lang="en-US"/>
              <a:t> tool </a:t>
            </a:r>
          </a:p>
        </p:txBody>
      </p:sp>
      <p:sp>
        <p:nvSpPr>
          <p:cNvPr id="4" name="Slide Number Placeholder 3"/>
          <p:cNvSpPr>
            <a:spLocks noGrp="1"/>
          </p:cNvSpPr>
          <p:nvPr>
            <p:ph type="sldNum" sz="quarter" idx="5"/>
          </p:nvPr>
        </p:nvSpPr>
        <p:spPr/>
        <p:txBody>
          <a:bodyPr/>
          <a:lstStyle/>
          <a:p>
            <a:fld id="{1221916A-5FF6-4F25-AAE0-2ABDA510F0AB}" type="slidenum">
              <a:rPr lang="en-US" smtClean="0"/>
              <a:t>10</a:t>
            </a:fld>
            <a:endParaRPr lang="en-US"/>
          </a:p>
        </p:txBody>
      </p:sp>
    </p:spTree>
    <p:extLst>
      <p:ext uri="{BB962C8B-B14F-4D97-AF65-F5344CB8AC3E}">
        <p14:creationId xmlns:p14="http://schemas.microsoft.com/office/powerpoint/2010/main" val="126111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13D3C"/>
                </a:solidFill>
                <a:latin typeface="Calibri"/>
                <a:cs typeface="Calibri"/>
              </a:rPr>
              <a:t>If</a:t>
            </a:r>
            <a:r>
              <a:rPr lang="en-US" sz="1200" spc="5" dirty="0">
                <a:solidFill>
                  <a:srgbClr val="413D3C"/>
                </a:solidFill>
                <a:latin typeface="Calibri"/>
                <a:cs typeface="Calibri"/>
              </a:rPr>
              <a:t> </a:t>
            </a:r>
            <a:r>
              <a:rPr lang="en-US" sz="1200" spc="-25" dirty="0">
                <a:solidFill>
                  <a:srgbClr val="413D3C"/>
                </a:solidFill>
                <a:latin typeface="Calibri"/>
                <a:cs typeface="Calibri"/>
              </a:rPr>
              <a:t>you </a:t>
            </a:r>
            <a:r>
              <a:rPr lang="en-US" sz="1200" spc="-10" dirty="0">
                <a:solidFill>
                  <a:srgbClr val="413D3C"/>
                </a:solidFill>
                <a:latin typeface="Calibri"/>
                <a:cs typeface="Calibri"/>
              </a:rPr>
              <a:t>represent </a:t>
            </a:r>
            <a:r>
              <a:rPr lang="en-US" sz="1200" dirty="0">
                <a:solidFill>
                  <a:srgbClr val="413D3C"/>
                </a:solidFill>
                <a:latin typeface="Calibri"/>
                <a:cs typeface="Calibri"/>
              </a:rPr>
              <a:t>more</a:t>
            </a:r>
            <a:r>
              <a:rPr lang="en-US" sz="1200" spc="-30" dirty="0">
                <a:solidFill>
                  <a:srgbClr val="413D3C"/>
                </a:solidFill>
                <a:latin typeface="Calibri"/>
                <a:cs typeface="Calibri"/>
              </a:rPr>
              <a:t> </a:t>
            </a:r>
            <a:r>
              <a:rPr lang="en-US" sz="1200" dirty="0">
                <a:solidFill>
                  <a:srgbClr val="413D3C"/>
                </a:solidFill>
                <a:latin typeface="Calibri"/>
                <a:cs typeface="Calibri"/>
              </a:rPr>
              <a:t>than </a:t>
            </a:r>
            <a:r>
              <a:rPr lang="en-US" sz="1200" spc="-25" dirty="0">
                <a:solidFill>
                  <a:srgbClr val="413D3C"/>
                </a:solidFill>
                <a:latin typeface="Calibri"/>
                <a:cs typeface="Calibri"/>
              </a:rPr>
              <a:t>one </a:t>
            </a:r>
            <a:r>
              <a:rPr lang="en-US" sz="1200" dirty="0">
                <a:solidFill>
                  <a:srgbClr val="413D3C"/>
                </a:solidFill>
                <a:latin typeface="Calibri"/>
                <a:cs typeface="Calibri"/>
              </a:rPr>
              <a:t>Supplier</a:t>
            </a:r>
            <a:r>
              <a:rPr lang="en-US" sz="1200" spc="-15" dirty="0">
                <a:solidFill>
                  <a:srgbClr val="413D3C"/>
                </a:solidFill>
                <a:latin typeface="Calibri"/>
                <a:cs typeface="Calibri"/>
              </a:rPr>
              <a:t> </a:t>
            </a:r>
            <a:r>
              <a:rPr lang="en-US" sz="1200" spc="-10" dirty="0">
                <a:solidFill>
                  <a:srgbClr val="413D3C"/>
                </a:solidFill>
                <a:latin typeface="Calibri"/>
                <a:cs typeface="Calibri"/>
              </a:rPr>
              <a:t>(e.g., </a:t>
            </a:r>
            <a:r>
              <a:rPr lang="en-US" sz="1200" spc="-20" dirty="0">
                <a:solidFill>
                  <a:srgbClr val="413D3C"/>
                </a:solidFill>
                <a:latin typeface="Calibri"/>
                <a:cs typeface="Calibri"/>
              </a:rPr>
              <a:t>Brokers,</a:t>
            </a:r>
            <a:r>
              <a:rPr lang="en-US" sz="1200" spc="-25" dirty="0">
                <a:solidFill>
                  <a:srgbClr val="413D3C"/>
                </a:solidFill>
                <a:latin typeface="Calibri"/>
                <a:cs typeface="Calibri"/>
              </a:rPr>
              <a:t> </a:t>
            </a:r>
            <a:r>
              <a:rPr lang="en-US" sz="1200" spc="-10" dirty="0">
                <a:solidFill>
                  <a:srgbClr val="413D3C"/>
                </a:solidFill>
                <a:latin typeface="Calibri"/>
                <a:cs typeface="Calibri"/>
              </a:rPr>
              <a:t>etc.), </a:t>
            </a:r>
            <a:r>
              <a:rPr lang="en-US" sz="1200" dirty="0">
                <a:solidFill>
                  <a:srgbClr val="413D3C"/>
                </a:solidFill>
                <a:latin typeface="Calibri"/>
                <a:cs typeface="Calibri"/>
              </a:rPr>
              <a:t>you</a:t>
            </a:r>
            <a:r>
              <a:rPr lang="en-US" sz="1200" spc="-50" dirty="0">
                <a:solidFill>
                  <a:srgbClr val="413D3C"/>
                </a:solidFill>
                <a:latin typeface="Calibri"/>
                <a:cs typeface="Calibri"/>
              </a:rPr>
              <a:t> </a:t>
            </a:r>
            <a:r>
              <a:rPr lang="en-US" sz="1200" dirty="0">
                <a:solidFill>
                  <a:srgbClr val="413D3C"/>
                </a:solidFill>
                <a:latin typeface="Calibri"/>
                <a:cs typeface="Calibri"/>
              </a:rPr>
              <a:t>will</a:t>
            </a:r>
            <a:r>
              <a:rPr lang="en-US" sz="1200" spc="40" dirty="0">
                <a:solidFill>
                  <a:srgbClr val="413D3C"/>
                </a:solidFill>
                <a:latin typeface="Calibri"/>
                <a:cs typeface="Calibri"/>
              </a:rPr>
              <a:t> </a:t>
            </a:r>
            <a:r>
              <a:rPr lang="en-US" sz="1200" spc="-20" dirty="0">
                <a:solidFill>
                  <a:srgbClr val="413D3C"/>
                </a:solidFill>
                <a:latin typeface="Calibri"/>
                <a:cs typeface="Calibri"/>
              </a:rPr>
              <a:t>have </a:t>
            </a:r>
            <a:r>
              <a:rPr lang="en-US" sz="1200" dirty="0">
                <a:solidFill>
                  <a:srgbClr val="413D3C"/>
                </a:solidFill>
                <a:latin typeface="Calibri"/>
                <a:cs typeface="Calibri"/>
              </a:rPr>
              <a:t>the</a:t>
            </a:r>
            <a:r>
              <a:rPr lang="en-US" sz="1200" spc="10" dirty="0">
                <a:solidFill>
                  <a:srgbClr val="413D3C"/>
                </a:solidFill>
                <a:latin typeface="Calibri"/>
                <a:cs typeface="Calibri"/>
              </a:rPr>
              <a:t> </a:t>
            </a:r>
            <a:r>
              <a:rPr lang="en-US" sz="1200" dirty="0">
                <a:solidFill>
                  <a:srgbClr val="413D3C"/>
                </a:solidFill>
                <a:latin typeface="Calibri"/>
                <a:cs typeface="Calibri"/>
              </a:rPr>
              <a:t>option</a:t>
            </a:r>
            <a:r>
              <a:rPr lang="en-US" sz="1200" spc="-40" dirty="0">
                <a:solidFill>
                  <a:srgbClr val="413D3C"/>
                </a:solidFill>
                <a:latin typeface="Calibri"/>
                <a:cs typeface="Calibri"/>
              </a:rPr>
              <a:t> </a:t>
            </a:r>
            <a:r>
              <a:rPr lang="en-US" sz="1200" spc="-25" dirty="0">
                <a:solidFill>
                  <a:srgbClr val="413D3C"/>
                </a:solidFill>
                <a:latin typeface="Calibri"/>
                <a:cs typeface="Calibri"/>
              </a:rPr>
              <a:t>to </a:t>
            </a:r>
            <a:r>
              <a:rPr lang="en-US" sz="1200" dirty="0">
                <a:solidFill>
                  <a:srgbClr val="413D3C"/>
                </a:solidFill>
                <a:latin typeface="Calibri"/>
                <a:cs typeface="Calibri"/>
              </a:rPr>
              <a:t>toggle</a:t>
            </a:r>
            <a:r>
              <a:rPr lang="en-US" sz="1200" spc="-50" dirty="0">
                <a:solidFill>
                  <a:srgbClr val="413D3C"/>
                </a:solidFill>
                <a:latin typeface="Calibri"/>
                <a:cs typeface="Calibri"/>
              </a:rPr>
              <a:t> </a:t>
            </a:r>
            <a:r>
              <a:rPr lang="en-US" sz="1200" dirty="0">
                <a:solidFill>
                  <a:srgbClr val="413D3C"/>
                </a:solidFill>
                <a:latin typeface="Calibri"/>
                <a:cs typeface="Calibri"/>
              </a:rPr>
              <a:t>to</a:t>
            </a:r>
            <a:r>
              <a:rPr lang="en-US" sz="1200" spc="-30" dirty="0">
                <a:solidFill>
                  <a:srgbClr val="413D3C"/>
                </a:solidFill>
                <a:latin typeface="Calibri"/>
                <a:cs typeface="Calibri"/>
              </a:rPr>
              <a:t> </a:t>
            </a:r>
            <a:r>
              <a:rPr lang="en-US" sz="1200" spc="-25" dirty="0">
                <a:solidFill>
                  <a:srgbClr val="413D3C"/>
                </a:solidFill>
                <a:latin typeface="Calibri"/>
                <a:cs typeface="Calibri"/>
              </a:rPr>
              <a:t>the </a:t>
            </a:r>
            <a:r>
              <a:rPr lang="en-US" sz="1200" spc="-10" dirty="0">
                <a:solidFill>
                  <a:srgbClr val="413D3C"/>
                </a:solidFill>
                <a:latin typeface="Calibri"/>
                <a:cs typeface="Calibri"/>
              </a:rPr>
              <a:t>correct Supplier Number before</a:t>
            </a:r>
            <a:r>
              <a:rPr lang="en-US" sz="1200" spc="-95" dirty="0">
                <a:solidFill>
                  <a:srgbClr val="413D3C"/>
                </a:solidFill>
                <a:latin typeface="Calibri"/>
                <a:cs typeface="Calibri"/>
              </a:rPr>
              <a:t> </a:t>
            </a:r>
            <a:r>
              <a:rPr lang="en-US" sz="1200" spc="-10" dirty="0">
                <a:solidFill>
                  <a:srgbClr val="413D3C"/>
                </a:solidFill>
                <a:latin typeface="Calibri"/>
                <a:cs typeface="Calibri"/>
              </a:rPr>
              <a:t>starting </a:t>
            </a:r>
            <a:r>
              <a:rPr lang="en-US" sz="1200" dirty="0">
                <a:solidFill>
                  <a:srgbClr val="413D3C"/>
                </a:solidFill>
                <a:latin typeface="Calibri"/>
                <a:cs typeface="Calibri"/>
              </a:rPr>
              <a:t>proposals</a:t>
            </a:r>
            <a:r>
              <a:rPr lang="en-US" sz="1200" spc="-65" dirty="0">
                <a:solidFill>
                  <a:srgbClr val="413D3C"/>
                </a:solidFill>
                <a:latin typeface="Calibri"/>
                <a:cs typeface="Calibri"/>
              </a:rPr>
              <a:t> </a:t>
            </a:r>
            <a:r>
              <a:rPr lang="en-US" sz="1200" spc="-25" dirty="0">
                <a:solidFill>
                  <a:srgbClr val="413D3C"/>
                </a:solidFill>
                <a:latin typeface="Calibri"/>
                <a:cs typeface="Calibri"/>
              </a:rPr>
              <a:t>or </a:t>
            </a:r>
            <a:r>
              <a:rPr lang="en-US" sz="1200" spc="-10" dirty="0">
                <a:solidFill>
                  <a:srgbClr val="413D3C"/>
                </a:solidFill>
                <a:latin typeface="Calibri"/>
                <a:cs typeface="Calibri"/>
              </a:rPr>
              <a:t>conducting maintenance</a:t>
            </a:r>
            <a:endParaRPr lang="en-US" sz="1200" dirty="0">
              <a:solidFill>
                <a:srgbClr val="413D3C"/>
              </a:solidFill>
              <a:latin typeface="Calibri"/>
              <a:cs typeface="Calibri"/>
            </a:endParaRPr>
          </a:p>
          <a:p>
            <a:pPr marL="171450" indent="-171450">
              <a:buFont typeface="Arial" panose="020B0604020202020204" pitchFamily="34" charset="0"/>
              <a:buChar char="•"/>
            </a:pPr>
            <a:r>
              <a:rPr lang="en-US" dirty="0"/>
              <a:t>To check if you are under the correct supplier ID, you can verify in the upper right corner </a:t>
            </a:r>
          </a:p>
          <a:p>
            <a:pPr marL="171450" indent="-171450">
              <a:buFont typeface="Arial" panose="020B0604020202020204" pitchFamily="34" charset="0"/>
              <a:buChar char="•"/>
            </a:pPr>
            <a:r>
              <a:rPr lang="en-US" dirty="0"/>
              <a:t>If you are not under the correct ID, select the person icon at the lower left corner and adjust accordingly </a:t>
            </a:r>
          </a:p>
          <a:p>
            <a:pPr marL="171450" indent="-171450">
              <a:buFont typeface="Arial" panose="020B0604020202020204" pitchFamily="34" charset="0"/>
              <a:buChar char="•"/>
            </a:pPr>
            <a:r>
              <a:rPr lang="en-US" dirty="0"/>
              <a:t>If you do not know your SAP or Legacy ID, you can select the ‘show your information’ in this tab and it will give a break down of each vendor number you have access to </a:t>
            </a:r>
          </a:p>
        </p:txBody>
      </p:sp>
      <p:sp>
        <p:nvSpPr>
          <p:cNvPr id="4" name="Slide Number Placeholder 3"/>
          <p:cNvSpPr>
            <a:spLocks noGrp="1"/>
          </p:cNvSpPr>
          <p:nvPr>
            <p:ph type="sldNum" sz="quarter" idx="5"/>
          </p:nvPr>
        </p:nvSpPr>
        <p:spPr/>
        <p:txBody>
          <a:bodyPr/>
          <a:lstStyle/>
          <a:p>
            <a:fld id="{1221916A-5FF6-4F25-AAE0-2ABDA510F0AB}" type="slidenum">
              <a:rPr lang="en-US" smtClean="0"/>
              <a:t>11</a:t>
            </a:fld>
            <a:endParaRPr lang="en-US"/>
          </a:p>
        </p:txBody>
      </p:sp>
    </p:spTree>
    <p:extLst>
      <p:ext uri="{BB962C8B-B14F-4D97-AF65-F5344CB8AC3E}">
        <p14:creationId xmlns:p14="http://schemas.microsoft.com/office/powerpoint/2010/main" val="407699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21916A-5FF6-4F25-AAE0-2ABDA510F0AB}" type="slidenum">
              <a:rPr lang="en-US" smtClean="0"/>
              <a:t>12</a:t>
            </a:fld>
            <a:endParaRPr lang="en-US"/>
          </a:p>
        </p:txBody>
      </p:sp>
    </p:spTree>
    <p:extLst>
      <p:ext uri="{BB962C8B-B14F-4D97-AF65-F5344CB8AC3E}">
        <p14:creationId xmlns:p14="http://schemas.microsoft.com/office/powerpoint/2010/main" val="136831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Right off the bat to call out: </a:t>
            </a:r>
          </a:p>
          <a:p>
            <a:pPr marL="171450" indent="-171450">
              <a:buFont typeface="Arial" panose="020B0604020202020204" pitchFamily="34" charset="0"/>
              <a:buChar char="•"/>
            </a:pPr>
            <a:r>
              <a:rPr lang="en-US" b="0" dirty="0"/>
              <a:t>The home screen is organized in 3 sections, each section serves its own purpose</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Useful Widgets</a:t>
            </a:r>
          </a:p>
          <a:p>
            <a:pPr marL="171450" indent="-171450">
              <a:buFont typeface="Arial" panose="020B0604020202020204" pitchFamily="34" charset="0"/>
              <a:buChar char="•"/>
            </a:pPr>
            <a:r>
              <a:rPr lang="en-US" dirty="0"/>
              <a:t>This section is used to reference various resources and search for your items within Stibo</a:t>
            </a:r>
          </a:p>
          <a:p>
            <a:pPr marL="171450" lvl="0" indent="-171450">
              <a:buFont typeface="Arial" panose="020B0604020202020204" pitchFamily="34" charset="0"/>
              <a:buChar char="•"/>
            </a:pPr>
            <a:r>
              <a:rPr lang="en-US" dirty="0"/>
              <a:t>The search function is also part of this section </a:t>
            </a:r>
          </a:p>
          <a:p>
            <a:pPr marL="628650" lvl="1" indent="-171450">
              <a:buFont typeface="Arial" panose="020B0604020202020204" pitchFamily="34" charset="0"/>
              <a:buChar char="•"/>
            </a:pPr>
            <a:r>
              <a:rPr lang="en-US" dirty="0"/>
              <a:t>This is how you will search for your items in </a:t>
            </a:r>
            <a:r>
              <a:rPr lang="en-US" dirty="0" err="1"/>
              <a:t>stibo</a:t>
            </a:r>
            <a:endParaRPr lang="en-US" dirty="0"/>
          </a:p>
          <a:p>
            <a:pPr marL="628650" lvl="1" indent="-171450">
              <a:buFont typeface="Arial" panose="020B0604020202020204" pitchFamily="34" charset="0"/>
              <a:buChar char="•"/>
            </a:pPr>
            <a:r>
              <a:rPr lang="en-US" dirty="0"/>
              <a:t>You can search for all your items here regardless of the workflow </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Product Proposal </a:t>
            </a:r>
          </a:p>
          <a:p>
            <a:pPr marL="171450" lvl="0" indent="-171450">
              <a:buFont typeface="Arial" panose="020B0604020202020204" pitchFamily="34" charset="0"/>
              <a:buChar char="•"/>
            </a:pPr>
            <a:r>
              <a:rPr lang="en-US" dirty="0"/>
              <a:t>This product proposal section is where you will find your item throughout its creation process </a:t>
            </a:r>
          </a:p>
          <a:p>
            <a:pPr marL="171450" lvl="0" indent="-171450">
              <a:buFont typeface="Arial" panose="020B0604020202020204" pitchFamily="34" charset="0"/>
              <a:buChar char="•"/>
            </a:pPr>
            <a:r>
              <a:rPr lang="en-US" dirty="0"/>
              <a:t>You can see we have a few different ways to set up or initiate an item </a:t>
            </a:r>
          </a:p>
          <a:p>
            <a:pPr marL="628650" lvl="1" indent="-171450">
              <a:buFont typeface="Arial" panose="020B0604020202020204" pitchFamily="34" charset="0"/>
              <a:buChar char="•"/>
            </a:pPr>
            <a:r>
              <a:rPr lang="en-US" dirty="0"/>
              <a:t>Source record creation </a:t>
            </a:r>
          </a:p>
          <a:p>
            <a:pPr marL="628650" lvl="1" indent="-171450">
              <a:buFont typeface="Arial" panose="020B0604020202020204" pitchFamily="34" charset="0"/>
              <a:buChar char="•"/>
            </a:pPr>
            <a:r>
              <a:rPr lang="en-US" dirty="0"/>
              <a:t>CLR Source record creation </a:t>
            </a:r>
          </a:p>
          <a:p>
            <a:pPr marL="628650" lvl="1" indent="-171450">
              <a:buFont typeface="Arial" panose="020B0604020202020204" pitchFamily="34" charset="0"/>
              <a:buChar char="•"/>
            </a:pPr>
            <a:r>
              <a:rPr lang="en-US" dirty="0"/>
              <a:t>Smartsheet – Mass creation </a:t>
            </a:r>
          </a:p>
          <a:p>
            <a:pPr marL="628650" lvl="1" indent="-171450">
              <a:buFont typeface="Arial" panose="020B0604020202020204" pitchFamily="34" charset="0"/>
              <a:buChar char="•"/>
            </a:pPr>
            <a:r>
              <a:rPr lang="en-US" dirty="0"/>
              <a:t>Please note: your merchant will be in contact with you regarding the correct process to use during item set up </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Change Product </a:t>
            </a:r>
          </a:p>
          <a:p>
            <a:pPr marL="171450" lvl="0" indent="-171450">
              <a:buFont typeface="Arial" panose="020B0604020202020204" pitchFamily="34" charset="0"/>
              <a:buChar char="•"/>
            </a:pPr>
            <a:r>
              <a:rPr lang="en-US" dirty="0"/>
              <a:t>This section is used for any updates POST approval </a:t>
            </a:r>
          </a:p>
          <a:p>
            <a:pPr marL="171450" lvl="0" indent="-171450">
              <a:buFont typeface="Arial" panose="020B0604020202020204" pitchFamily="34" charset="0"/>
              <a:buChar char="•"/>
            </a:pPr>
            <a:r>
              <a:rPr lang="en-US" dirty="0"/>
              <a:t>After you item has been set up and fully approved and you wan to change the cost, this is where you would do it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few things to call out </a:t>
            </a:r>
          </a:p>
          <a:p>
            <a:pPr marL="628650" lvl="1" indent="-171450">
              <a:buFont typeface="Arial" panose="020B0604020202020204" pitchFamily="34" charset="0"/>
              <a:buChar char="•"/>
            </a:pPr>
            <a:r>
              <a:rPr lang="en-US" dirty="0"/>
              <a:t>You will hear people mention the ‘queue’ your item is in, they are referring to the sections within each widget </a:t>
            </a:r>
          </a:p>
          <a:p>
            <a:pPr marL="628650" lvl="1" indent="-171450">
              <a:buFont typeface="Arial" panose="020B0604020202020204" pitchFamily="34" charset="0"/>
              <a:buChar char="•"/>
            </a:pPr>
            <a:r>
              <a:rPr lang="en-US" dirty="0"/>
              <a:t>Lets say your item that you  initiated via Source record creation, is currently being set up, it is past the draft proposals section but is now in the enrichment queue, you would navigate to the product proposal section and the source record creation widget and find the enrichment queue here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221916A-5FF6-4F25-AAE0-2ABDA510F0AB}" type="slidenum">
              <a:rPr lang="en-US" smtClean="0"/>
              <a:t>13</a:t>
            </a:fld>
            <a:endParaRPr lang="en-US"/>
          </a:p>
        </p:txBody>
      </p:sp>
    </p:spTree>
    <p:extLst>
      <p:ext uri="{BB962C8B-B14F-4D97-AF65-F5344CB8AC3E}">
        <p14:creationId xmlns:p14="http://schemas.microsoft.com/office/powerpoint/2010/main" val="390739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Right off the bat to call out: </a:t>
            </a:r>
          </a:p>
          <a:p>
            <a:pPr marL="171450" indent="-171450">
              <a:buFont typeface="Arial" panose="020B0604020202020204" pitchFamily="34" charset="0"/>
              <a:buChar char="•"/>
            </a:pPr>
            <a:r>
              <a:rPr lang="en-US" b="0" dirty="0"/>
              <a:t>The home screen is organized in 3 sections, each section serves its own purpose</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Useful Widgets</a:t>
            </a:r>
          </a:p>
          <a:p>
            <a:pPr marL="171450" indent="-171450">
              <a:buFont typeface="Arial" panose="020B0604020202020204" pitchFamily="34" charset="0"/>
              <a:buChar char="•"/>
            </a:pPr>
            <a:r>
              <a:rPr lang="en-US" dirty="0"/>
              <a:t>This section is used to reference various resources and search for your items within Stibo</a:t>
            </a:r>
          </a:p>
          <a:p>
            <a:pPr marL="171450" lvl="0" indent="-171450">
              <a:buFont typeface="Arial" panose="020B0604020202020204" pitchFamily="34" charset="0"/>
              <a:buChar char="•"/>
            </a:pPr>
            <a:r>
              <a:rPr lang="en-US" dirty="0"/>
              <a:t>The search function is also part of this section </a:t>
            </a:r>
          </a:p>
          <a:p>
            <a:pPr marL="628650" lvl="1" indent="-171450">
              <a:buFont typeface="Arial" panose="020B0604020202020204" pitchFamily="34" charset="0"/>
              <a:buChar char="•"/>
            </a:pPr>
            <a:r>
              <a:rPr lang="en-US" dirty="0"/>
              <a:t>This is how you will search for your items in </a:t>
            </a:r>
            <a:r>
              <a:rPr lang="en-US" dirty="0" err="1"/>
              <a:t>stibo</a:t>
            </a:r>
            <a:endParaRPr lang="en-US" dirty="0"/>
          </a:p>
          <a:p>
            <a:pPr marL="628650" lvl="1" indent="-171450">
              <a:buFont typeface="Arial" panose="020B0604020202020204" pitchFamily="34" charset="0"/>
              <a:buChar char="•"/>
            </a:pPr>
            <a:r>
              <a:rPr lang="en-US" dirty="0"/>
              <a:t>You can search for all your items here regardless of the workflow </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Product Proposal </a:t>
            </a:r>
          </a:p>
          <a:p>
            <a:pPr marL="171450" lvl="0" indent="-171450">
              <a:buFont typeface="Arial" panose="020B0604020202020204" pitchFamily="34" charset="0"/>
              <a:buChar char="•"/>
            </a:pPr>
            <a:r>
              <a:rPr lang="en-US" dirty="0"/>
              <a:t>This product proposal section is where you will find your item throughout its creation process </a:t>
            </a:r>
          </a:p>
          <a:p>
            <a:pPr marL="171450" lvl="0" indent="-171450">
              <a:buFont typeface="Arial" panose="020B0604020202020204" pitchFamily="34" charset="0"/>
              <a:buChar char="•"/>
            </a:pPr>
            <a:r>
              <a:rPr lang="en-US" dirty="0"/>
              <a:t>You can see we have a few different ways to set up or initiate an item </a:t>
            </a:r>
          </a:p>
          <a:p>
            <a:pPr marL="628650" lvl="1" indent="-171450">
              <a:buFont typeface="Arial" panose="020B0604020202020204" pitchFamily="34" charset="0"/>
              <a:buChar char="•"/>
            </a:pPr>
            <a:r>
              <a:rPr lang="en-US" dirty="0"/>
              <a:t>Source record creation </a:t>
            </a:r>
          </a:p>
          <a:p>
            <a:pPr marL="628650" lvl="1" indent="-171450">
              <a:buFont typeface="Arial" panose="020B0604020202020204" pitchFamily="34" charset="0"/>
              <a:buChar char="•"/>
            </a:pPr>
            <a:r>
              <a:rPr lang="en-US" dirty="0"/>
              <a:t>CLR Source record creation </a:t>
            </a:r>
          </a:p>
          <a:p>
            <a:pPr marL="628650" lvl="1" indent="-171450">
              <a:buFont typeface="Arial" panose="020B0604020202020204" pitchFamily="34" charset="0"/>
              <a:buChar char="•"/>
            </a:pPr>
            <a:r>
              <a:rPr lang="en-US" dirty="0"/>
              <a:t>Smartsheet – Mass creation </a:t>
            </a:r>
          </a:p>
          <a:p>
            <a:pPr marL="628650" lvl="1" indent="-171450">
              <a:buFont typeface="Arial" panose="020B0604020202020204" pitchFamily="34" charset="0"/>
              <a:buChar char="•"/>
            </a:pPr>
            <a:r>
              <a:rPr lang="en-US" dirty="0"/>
              <a:t>Please note: your merchant will be in contact with you regarding the correct process to use during item set up </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Change Product </a:t>
            </a:r>
          </a:p>
          <a:p>
            <a:pPr marL="171450" lvl="0" indent="-171450">
              <a:buFont typeface="Arial" panose="020B0604020202020204" pitchFamily="34" charset="0"/>
              <a:buChar char="•"/>
            </a:pPr>
            <a:r>
              <a:rPr lang="en-US" dirty="0"/>
              <a:t>This section is used for any updates POST approval </a:t>
            </a:r>
          </a:p>
          <a:p>
            <a:pPr marL="171450" lvl="0" indent="-171450">
              <a:buFont typeface="Arial" panose="020B0604020202020204" pitchFamily="34" charset="0"/>
              <a:buChar char="•"/>
            </a:pPr>
            <a:r>
              <a:rPr lang="en-US" dirty="0"/>
              <a:t>After you item has been set up and fully approved and you wan to change the cost, this is where you would do it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few things to call out </a:t>
            </a:r>
          </a:p>
          <a:p>
            <a:pPr marL="628650" lvl="1" indent="-171450">
              <a:buFont typeface="Arial" panose="020B0604020202020204" pitchFamily="34" charset="0"/>
              <a:buChar char="•"/>
            </a:pPr>
            <a:r>
              <a:rPr lang="en-US" dirty="0"/>
              <a:t>You will hear people mention the ‘queue’ your item is in, they are referring to the sections within each widget </a:t>
            </a:r>
          </a:p>
          <a:p>
            <a:pPr marL="628650" lvl="1" indent="-171450">
              <a:buFont typeface="Arial" panose="020B0604020202020204" pitchFamily="34" charset="0"/>
              <a:buChar char="•"/>
            </a:pPr>
            <a:r>
              <a:rPr lang="en-US" dirty="0"/>
              <a:t>Lets say your item that you  initiated via Source record creation, is currently being set up, it is past the draft proposals section but is now in the enrichment queue, you would navigate to the product proposal section and the source record creation widget and find the enrichment queue here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221916A-5FF6-4F25-AAE0-2ABDA510F0AB}" type="slidenum">
              <a:rPr lang="en-US" smtClean="0"/>
              <a:t>15</a:t>
            </a:fld>
            <a:endParaRPr lang="en-US"/>
          </a:p>
        </p:txBody>
      </p:sp>
    </p:spTree>
    <p:extLst>
      <p:ext uri="{BB962C8B-B14F-4D97-AF65-F5344CB8AC3E}">
        <p14:creationId xmlns:p14="http://schemas.microsoft.com/office/powerpoint/2010/main" val="423771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Please note: for CLR items, your merchant will initiate this process for you </a:t>
            </a:r>
          </a:p>
          <a:p>
            <a:pPr marL="0" indent="0">
              <a:buFont typeface="Arial" panose="020B0604020202020204" pitchFamily="34" charset="0"/>
              <a:buNone/>
            </a:pPr>
            <a:r>
              <a:rPr lang="en-US"/>
              <a:t>The decision for standard vs CLR is an internal decision and you will be notified accordingly on which process to utilize </a:t>
            </a:r>
          </a:p>
        </p:txBody>
      </p:sp>
      <p:sp>
        <p:nvSpPr>
          <p:cNvPr id="4" name="Slide Number Placeholder 3"/>
          <p:cNvSpPr>
            <a:spLocks noGrp="1"/>
          </p:cNvSpPr>
          <p:nvPr>
            <p:ph type="sldNum" sz="quarter" idx="5"/>
          </p:nvPr>
        </p:nvSpPr>
        <p:spPr/>
        <p:txBody>
          <a:bodyPr/>
          <a:lstStyle/>
          <a:p>
            <a:fld id="{1221916A-5FF6-4F25-AAE0-2ABDA510F0AB}" type="slidenum">
              <a:rPr lang="en-US" smtClean="0"/>
              <a:t>16</a:t>
            </a:fld>
            <a:endParaRPr lang="en-US"/>
          </a:p>
        </p:txBody>
      </p:sp>
    </p:spTree>
    <p:extLst>
      <p:ext uri="{BB962C8B-B14F-4D97-AF65-F5344CB8AC3E}">
        <p14:creationId xmlns:p14="http://schemas.microsoft.com/office/powerpoint/2010/main" val="367861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Online Only </a:t>
            </a:r>
          </a:p>
          <a:p>
            <a:pPr marL="184150" indent="-171450">
              <a:lnSpc>
                <a:spcPct val="100000"/>
              </a:lnSpc>
              <a:spcBef>
                <a:spcPts val="125"/>
              </a:spcBef>
              <a:buFont typeface="Arial" panose="020B0604020202020204" pitchFamily="34" charset="0"/>
              <a:buChar char="•"/>
            </a:pPr>
            <a:r>
              <a:rPr lang="en-US" sz="1200">
                <a:solidFill>
                  <a:srgbClr val="413D3C"/>
                </a:solidFill>
                <a:cs typeface="Calibri"/>
              </a:rPr>
              <a:t>Once Suppliers</a:t>
            </a:r>
            <a:r>
              <a:rPr lang="en-US" sz="1200" spc="30">
                <a:solidFill>
                  <a:srgbClr val="413D3C"/>
                </a:solidFill>
                <a:cs typeface="Calibri"/>
              </a:rPr>
              <a:t> </a:t>
            </a:r>
            <a:r>
              <a:rPr lang="en-US" sz="1200">
                <a:solidFill>
                  <a:srgbClr val="413D3C"/>
                </a:solidFill>
                <a:cs typeface="Calibri"/>
              </a:rPr>
              <a:t>submit</a:t>
            </a:r>
            <a:r>
              <a:rPr lang="en-US" sz="1200" spc="120">
                <a:solidFill>
                  <a:srgbClr val="413D3C"/>
                </a:solidFill>
                <a:cs typeface="Calibri"/>
              </a:rPr>
              <a:t> </a:t>
            </a:r>
            <a:r>
              <a:rPr lang="en-US" sz="1200">
                <a:solidFill>
                  <a:srgbClr val="413D3C"/>
                </a:solidFill>
                <a:cs typeface="Calibri"/>
              </a:rPr>
              <a:t>the</a:t>
            </a:r>
            <a:r>
              <a:rPr lang="en-US" sz="1200" spc="85">
                <a:solidFill>
                  <a:srgbClr val="413D3C"/>
                </a:solidFill>
                <a:cs typeface="Calibri"/>
              </a:rPr>
              <a:t> </a:t>
            </a:r>
            <a:r>
              <a:rPr lang="en-US" sz="1200">
                <a:solidFill>
                  <a:srgbClr val="413D3C"/>
                </a:solidFill>
                <a:cs typeface="Calibri"/>
              </a:rPr>
              <a:t>online-only</a:t>
            </a:r>
            <a:r>
              <a:rPr lang="en-US" sz="1200" spc="165">
                <a:solidFill>
                  <a:srgbClr val="413D3C"/>
                </a:solidFill>
                <a:cs typeface="Calibri"/>
              </a:rPr>
              <a:t> </a:t>
            </a:r>
            <a:r>
              <a:rPr lang="en-US" sz="1200">
                <a:solidFill>
                  <a:srgbClr val="413D3C"/>
                </a:solidFill>
                <a:cs typeface="Calibri"/>
              </a:rPr>
              <a:t>product</a:t>
            </a:r>
            <a:r>
              <a:rPr lang="en-US" sz="1200">
                <a:solidFill>
                  <a:srgbClr val="413D3C"/>
                </a:solidFill>
                <a:latin typeface="Calibri"/>
                <a:cs typeface="Calibri"/>
              </a:rPr>
              <a:t>,</a:t>
            </a:r>
            <a:r>
              <a:rPr lang="en-US" sz="1200" spc="100">
                <a:solidFill>
                  <a:srgbClr val="413D3C"/>
                </a:solidFill>
                <a:latin typeface="Calibri"/>
                <a:cs typeface="Calibri"/>
              </a:rPr>
              <a:t> </a:t>
            </a:r>
            <a:r>
              <a:rPr lang="en-US" sz="1200">
                <a:solidFill>
                  <a:srgbClr val="413D3C"/>
                </a:solidFill>
                <a:latin typeface="Calibri"/>
                <a:cs typeface="Calibri"/>
              </a:rPr>
              <a:t>the</a:t>
            </a:r>
            <a:r>
              <a:rPr lang="en-US" sz="1200" spc="85">
                <a:solidFill>
                  <a:srgbClr val="413D3C"/>
                </a:solidFill>
                <a:latin typeface="Calibri"/>
                <a:cs typeface="Calibri"/>
              </a:rPr>
              <a:t> </a:t>
            </a:r>
            <a:r>
              <a:rPr lang="en-US" sz="1200">
                <a:solidFill>
                  <a:srgbClr val="413D3C"/>
                </a:solidFill>
                <a:latin typeface="Calibri"/>
                <a:cs typeface="Calibri"/>
              </a:rPr>
              <a:t>Supplier</a:t>
            </a:r>
            <a:r>
              <a:rPr lang="en-US" sz="1200" spc="100">
                <a:solidFill>
                  <a:srgbClr val="413D3C"/>
                </a:solidFill>
                <a:latin typeface="Calibri"/>
                <a:cs typeface="Calibri"/>
              </a:rPr>
              <a:t> </a:t>
            </a:r>
            <a:r>
              <a:rPr lang="en-US" sz="1200">
                <a:solidFill>
                  <a:srgbClr val="413D3C"/>
                </a:solidFill>
                <a:latin typeface="Calibri"/>
                <a:cs typeface="Calibri"/>
              </a:rPr>
              <a:t>and</a:t>
            </a:r>
            <a:r>
              <a:rPr lang="en-US" sz="1200" spc="45">
                <a:solidFill>
                  <a:srgbClr val="413D3C"/>
                </a:solidFill>
                <a:latin typeface="Calibri"/>
                <a:cs typeface="Calibri"/>
              </a:rPr>
              <a:t> </a:t>
            </a:r>
            <a:r>
              <a:rPr lang="en-US" sz="1200">
                <a:solidFill>
                  <a:srgbClr val="413D3C"/>
                </a:solidFill>
                <a:latin typeface="Calibri"/>
                <a:cs typeface="Calibri"/>
              </a:rPr>
              <a:t>DCM</a:t>
            </a:r>
            <a:r>
              <a:rPr lang="en-US" sz="1200" spc="130">
                <a:solidFill>
                  <a:srgbClr val="413D3C"/>
                </a:solidFill>
                <a:latin typeface="Calibri"/>
                <a:cs typeface="Calibri"/>
              </a:rPr>
              <a:t> </a:t>
            </a:r>
            <a:r>
              <a:rPr lang="en-US" sz="1200">
                <a:solidFill>
                  <a:srgbClr val="413D3C"/>
                </a:solidFill>
                <a:latin typeface="Calibri"/>
                <a:cs typeface="Calibri"/>
              </a:rPr>
              <a:t>must</a:t>
            </a:r>
            <a:r>
              <a:rPr lang="en-US" sz="1200" spc="40">
                <a:solidFill>
                  <a:srgbClr val="413D3C"/>
                </a:solidFill>
                <a:latin typeface="Calibri"/>
                <a:cs typeface="Calibri"/>
              </a:rPr>
              <a:t> </a:t>
            </a:r>
            <a:r>
              <a:rPr lang="en-US" sz="1200">
                <a:solidFill>
                  <a:srgbClr val="413D3C"/>
                </a:solidFill>
                <a:latin typeface="Calibri"/>
                <a:cs typeface="Calibri"/>
              </a:rPr>
              <a:t>continue</a:t>
            </a:r>
            <a:r>
              <a:rPr lang="en-US" sz="1200" spc="90">
                <a:solidFill>
                  <a:srgbClr val="413D3C"/>
                </a:solidFill>
                <a:latin typeface="Calibri"/>
                <a:cs typeface="Calibri"/>
              </a:rPr>
              <a:t> </a:t>
            </a:r>
            <a:r>
              <a:rPr lang="en-US" sz="1200">
                <a:solidFill>
                  <a:srgbClr val="413D3C"/>
                </a:solidFill>
                <a:latin typeface="Calibri"/>
                <a:cs typeface="Calibri"/>
              </a:rPr>
              <a:t>to</a:t>
            </a:r>
            <a:r>
              <a:rPr lang="en-US" sz="1200" spc="35">
                <a:solidFill>
                  <a:srgbClr val="413D3C"/>
                </a:solidFill>
                <a:latin typeface="Calibri"/>
                <a:cs typeface="Calibri"/>
              </a:rPr>
              <a:t> </a:t>
            </a:r>
            <a:r>
              <a:rPr lang="en-US" sz="1200">
                <a:solidFill>
                  <a:srgbClr val="413D3C"/>
                </a:solidFill>
                <a:latin typeface="Calibri"/>
                <a:cs typeface="Calibri"/>
              </a:rPr>
              <a:t>finalize</a:t>
            </a:r>
            <a:r>
              <a:rPr lang="en-US" sz="1200" spc="85">
                <a:solidFill>
                  <a:srgbClr val="413D3C"/>
                </a:solidFill>
                <a:latin typeface="Calibri"/>
                <a:cs typeface="Calibri"/>
              </a:rPr>
              <a:t> </a:t>
            </a:r>
            <a:r>
              <a:rPr lang="en-US" sz="1200">
                <a:solidFill>
                  <a:srgbClr val="413D3C"/>
                </a:solidFill>
                <a:latin typeface="Calibri"/>
                <a:cs typeface="Calibri"/>
              </a:rPr>
              <a:t>product</a:t>
            </a:r>
            <a:r>
              <a:rPr lang="en-US" sz="1200" spc="-10">
                <a:solidFill>
                  <a:srgbClr val="413D3C"/>
                </a:solidFill>
                <a:latin typeface="Calibri"/>
                <a:cs typeface="Calibri"/>
              </a:rPr>
              <a:t> setup.</a:t>
            </a:r>
          </a:p>
          <a:p>
            <a:pPr marL="184150" indent="-171450">
              <a:lnSpc>
                <a:spcPct val="100000"/>
              </a:lnSpc>
              <a:spcBef>
                <a:spcPts val="125"/>
              </a:spcBef>
              <a:buFont typeface="Arial" panose="020B0604020202020204" pitchFamily="34" charset="0"/>
              <a:buChar char="•"/>
            </a:pPr>
            <a:r>
              <a:rPr lang="en-US" sz="1200">
                <a:solidFill>
                  <a:srgbClr val="413D3C"/>
                </a:solidFill>
                <a:latin typeface="Calibri"/>
                <a:cs typeface="Calibri"/>
              </a:rPr>
              <a:t>Additionally,</a:t>
            </a:r>
            <a:r>
              <a:rPr lang="en-US" sz="1200" spc="95">
                <a:solidFill>
                  <a:srgbClr val="413D3C"/>
                </a:solidFill>
                <a:latin typeface="Calibri"/>
                <a:cs typeface="Calibri"/>
              </a:rPr>
              <a:t> </a:t>
            </a:r>
            <a:r>
              <a:rPr lang="en-US" sz="1200">
                <a:solidFill>
                  <a:srgbClr val="413D3C"/>
                </a:solidFill>
                <a:latin typeface="Calibri"/>
                <a:cs typeface="Calibri"/>
              </a:rPr>
              <a:t>if</a:t>
            </a:r>
            <a:r>
              <a:rPr lang="en-US" sz="1200" spc="5">
                <a:solidFill>
                  <a:srgbClr val="413D3C"/>
                </a:solidFill>
                <a:latin typeface="Calibri"/>
                <a:cs typeface="Calibri"/>
              </a:rPr>
              <a:t> </a:t>
            </a:r>
            <a:r>
              <a:rPr lang="en-US" sz="1200">
                <a:solidFill>
                  <a:srgbClr val="413D3C"/>
                </a:solidFill>
                <a:latin typeface="Calibri"/>
                <a:cs typeface="Calibri"/>
              </a:rPr>
              <a:t>submitting</a:t>
            </a:r>
            <a:r>
              <a:rPr lang="en-US" sz="1200" spc="125">
                <a:solidFill>
                  <a:srgbClr val="413D3C"/>
                </a:solidFill>
                <a:latin typeface="Calibri"/>
                <a:cs typeface="Calibri"/>
              </a:rPr>
              <a:t> </a:t>
            </a:r>
            <a:r>
              <a:rPr lang="en-US" sz="1200">
                <a:solidFill>
                  <a:srgbClr val="413D3C"/>
                </a:solidFill>
                <a:latin typeface="Calibri"/>
                <a:cs typeface="Calibri"/>
              </a:rPr>
              <a:t>a</a:t>
            </a:r>
            <a:r>
              <a:rPr lang="en-US" sz="1200" spc="35">
                <a:solidFill>
                  <a:srgbClr val="413D3C"/>
                </a:solidFill>
                <a:latin typeface="Calibri"/>
                <a:cs typeface="Calibri"/>
              </a:rPr>
              <a:t> </a:t>
            </a:r>
            <a:r>
              <a:rPr lang="en-US" sz="1200">
                <a:solidFill>
                  <a:srgbClr val="413D3C"/>
                </a:solidFill>
                <a:latin typeface="Calibri"/>
                <a:cs typeface="Calibri"/>
              </a:rPr>
              <a:t>proposal</a:t>
            </a:r>
            <a:r>
              <a:rPr lang="en-US" sz="1200" spc="130">
                <a:solidFill>
                  <a:srgbClr val="413D3C"/>
                </a:solidFill>
                <a:latin typeface="Calibri"/>
                <a:cs typeface="Calibri"/>
              </a:rPr>
              <a:t> </a:t>
            </a:r>
            <a:r>
              <a:rPr lang="en-US" sz="1200">
                <a:solidFill>
                  <a:srgbClr val="413D3C"/>
                </a:solidFill>
                <a:latin typeface="Calibri"/>
                <a:cs typeface="Calibri"/>
              </a:rPr>
              <a:t>as</a:t>
            </a:r>
            <a:r>
              <a:rPr lang="en-US" sz="1200" spc="20">
                <a:solidFill>
                  <a:srgbClr val="413D3C"/>
                </a:solidFill>
                <a:latin typeface="Calibri"/>
                <a:cs typeface="Calibri"/>
              </a:rPr>
              <a:t> </a:t>
            </a:r>
            <a:r>
              <a:rPr lang="en-US" sz="1200">
                <a:solidFill>
                  <a:srgbClr val="413D3C"/>
                </a:solidFill>
                <a:latin typeface="Calibri"/>
                <a:cs typeface="Calibri"/>
              </a:rPr>
              <a:t>“Both”</a:t>
            </a:r>
            <a:r>
              <a:rPr lang="en-US" sz="1200" spc="135">
                <a:solidFill>
                  <a:srgbClr val="413D3C"/>
                </a:solidFill>
                <a:latin typeface="Calibri"/>
                <a:cs typeface="Calibri"/>
              </a:rPr>
              <a:t> </a:t>
            </a:r>
            <a:r>
              <a:rPr lang="en-US" sz="1200">
                <a:solidFill>
                  <a:srgbClr val="413D3C"/>
                </a:solidFill>
                <a:latin typeface="Calibri"/>
                <a:cs typeface="Calibri"/>
              </a:rPr>
              <a:t>store</a:t>
            </a:r>
            <a:r>
              <a:rPr lang="en-US" sz="1200" spc="160">
                <a:solidFill>
                  <a:srgbClr val="413D3C"/>
                </a:solidFill>
                <a:latin typeface="Calibri"/>
                <a:cs typeface="Calibri"/>
              </a:rPr>
              <a:t> </a:t>
            </a:r>
            <a:r>
              <a:rPr lang="en-US" sz="1200">
                <a:solidFill>
                  <a:srgbClr val="413D3C"/>
                </a:solidFill>
                <a:latin typeface="Calibri"/>
                <a:cs typeface="Calibri"/>
              </a:rPr>
              <a:t>and</a:t>
            </a:r>
            <a:r>
              <a:rPr lang="en-US" sz="1200" spc="35">
                <a:solidFill>
                  <a:srgbClr val="413D3C"/>
                </a:solidFill>
                <a:latin typeface="Calibri"/>
                <a:cs typeface="Calibri"/>
              </a:rPr>
              <a:t> </a:t>
            </a:r>
            <a:r>
              <a:rPr lang="en-US" sz="1200">
                <a:solidFill>
                  <a:srgbClr val="413D3C"/>
                </a:solidFill>
                <a:latin typeface="Calibri"/>
                <a:cs typeface="Calibri"/>
              </a:rPr>
              <a:t>online,</a:t>
            </a:r>
            <a:r>
              <a:rPr lang="en-US" sz="1200" spc="95">
                <a:solidFill>
                  <a:srgbClr val="413D3C"/>
                </a:solidFill>
                <a:latin typeface="Calibri"/>
                <a:cs typeface="Calibri"/>
              </a:rPr>
              <a:t> </a:t>
            </a:r>
            <a:r>
              <a:rPr lang="en-US" sz="1200">
                <a:solidFill>
                  <a:srgbClr val="413D3C"/>
                </a:solidFill>
                <a:latin typeface="Calibri"/>
                <a:cs typeface="Calibri"/>
              </a:rPr>
              <a:t>the</a:t>
            </a:r>
            <a:r>
              <a:rPr lang="en-US" sz="1200" spc="85">
                <a:solidFill>
                  <a:srgbClr val="413D3C"/>
                </a:solidFill>
                <a:latin typeface="Calibri"/>
                <a:cs typeface="Calibri"/>
              </a:rPr>
              <a:t> </a:t>
            </a:r>
            <a:r>
              <a:rPr lang="en-US" sz="1200">
                <a:solidFill>
                  <a:srgbClr val="413D3C"/>
                </a:solidFill>
                <a:latin typeface="Calibri"/>
                <a:cs typeface="Calibri"/>
              </a:rPr>
              <a:t>proposal</a:t>
            </a:r>
            <a:r>
              <a:rPr lang="en-US" sz="1200" spc="125">
                <a:solidFill>
                  <a:srgbClr val="413D3C"/>
                </a:solidFill>
                <a:latin typeface="Calibri"/>
                <a:cs typeface="Calibri"/>
              </a:rPr>
              <a:t> </a:t>
            </a:r>
            <a:r>
              <a:rPr lang="en-US" sz="1200">
                <a:solidFill>
                  <a:srgbClr val="413D3C"/>
                </a:solidFill>
                <a:latin typeface="Calibri"/>
                <a:cs typeface="Calibri"/>
              </a:rPr>
              <a:t>will</a:t>
            </a:r>
            <a:r>
              <a:rPr lang="en-US" sz="1200" spc="55">
                <a:solidFill>
                  <a:srgbClr val="413D3C"/>
                </a:solidFill>
                <a:latin typeface="Calibri"/>
                <a:cs typeface="Calibri"/>
              </a:rPr>
              <a:t> </a:t>
            </a:r>
            <a:r>
              <a:rPr lang="en-US" sz="1200">
                <a:solidFill>
                  <a:srgbClr val="413D3C"/>
                </a:solidFill>
                <a:latin typeface="Calibri"/>
                <a:cs typeface="Calibri"/>
              </a:rPr>
              <a:t>flow</a:t>
            </a:r>
            <a:r>
              <a:rPr lang="en-US" sz="1200" spc="120">
                <a:solidFill>
                  <a:srgbClr val="413D3C"/>
                </a:solidFill>
                <a:latin typeface="Calibri"/>
                <a:cs typeface="Calibri"/>
              </a:rPr>
              <a:t> </a:t>
            </a:r>
            <a:r>
              <a:rPr lang="en-US" sz="1200">
                <a:solidFill>
                  <a:srgbClr val="413D3C"/>
                </a:solidFill>
                <a:latin typeface="Calibri"/>
                <a:cs typeface="Calibri"/>
              </a:rPr>
              <a:t>to</a:t>
            </a:r>
            <a:r>
              <a:rPr lang="en-US" sz="1200" spc="30">
                <a:solidFill>
                  <a:srgbClr val="413D3C"/>
                </a:solidFill>
                <a:latin typeface="Calibri"/>
                <a:cs typeface="Calibri"/>
              </a:rPr>
              <a:t> </a:t>
            </a:r>
            <a:r>
              <a:rPr lang="en-US" sz="1200">
                <a:solidFill>
                  <a:srgbClr val="413D3C"/>
                </a:solidFill>
                <a:latin typeface="Calibri"/>
                <a:cs typeface="Calibri"/>
              </a:rPr>
              <a:t>the</a:t>
            </a:r>
            <a:r>
              <a:rPr lang="en-US" sz="1200" spc="80">
                <a:solidFill>
                  <a:srgbClr val="413D3C"/>
                </a:solidFill>
                <a:latin typeface="Calibri"/>
                <a:cs typeface="Calibri"/>
              </a:rPr>
              <a:t> </a:t>
            </a:r>
            <a:r>
              <a:rPr lang="en-US" sz="1200">
                <a:solidFill>
                  <a:srgbClr val="413D3C"/>
                </a:solidFill>
                <a:latin typeface="Calibri"/>
                <a:cs typeface="Calibri"/>
              </a:rPr>
              <a:t>DCM</a:t>
            </a:r>
            <a:r>
              <a:rPr lang="en-US" sz="1200" spc="45">
                <a:solidFill>
                  <a:srgbClr val="413D3C"/>
                </a:solidFill>
                <a:latin typeface="Calibri"/>
                <a:cs typeface="Calibri"/>
              </a:rPr>
              <a:t> </a:t>
            </a:r>
            <a:r>
              <a:rPr lang="en-US" sz="1200">
                <a:solidFill>
                  <a:srgbClr val="413D3C"/>
                </a:solidFill>
                <a:latin typeface="Calibri"/>
                <a:cs typeface="Calibri"/>
              </a:rPr>
              <a:t>for</a:t>
            </a:r>
            <a:r>
              <a:rPr lang="en-US" sz="1200" spc="90">
                <a:solidFill>
                  <a:srgbClr val="413D3C"/>
                </a:solidFill>
                <a:latin typeface="Calibri"/>
                <a:cs typeface="Calibri"/>
              </a:rPr>
              <a:t> </a:t>
            </a:r>
            <a:r>
              <a:rPr lang="en-US" sz="1200" spc="-10">
                <a:solidFill>
                  <a:srgbClr val="413D3C"/>
                </a:solidFill>
                <a:latin typeface="Calibri"/>
                <a:cs typeface="Calibri"/>
              </a:rPr>
              <a:t>enrichment </a:t>
            </a:r>
            <a:r>
              <a:rPr lang="en-US" sz="1200">
                <a:solidFill>
                  <a:srgbClr val="413D3C"/>
                </a:solidFill>
                <a:latin typeface="Calibri"/>
                <a:cs typeface="Calibri"/>
              </a:rPr>
              <a:t>and</a:t>
            </a:r>
            <a:r>
              <a:rPr lang="en-US" sz="1200" spc="30">
                <a:solidFill>
                  <a:srgbClr val="413D3C"/>
                </a:solidFill>
                <a:latin typeface="Calibri"/>
                <a:cs typeface="Calibri"/>
              </a:rPr>
              <a:t> </a:t>
            </a:r>
            <a:r>
              <a:rPr lang="en-US" sz="1200">
                <a:solidFill>
                  <a:srgbClr val="413D3C"/>
                </a:solidFill>
                <a:latin typeface="Calibri"/>
                <a:cs typeface="Calibri"/>
              </a:rPr>
              <a:t>approval,</a:t>
            </a:r>
            <a:r>
              <a:rPr lang="en-US" sz="1200" spc="175">
                <a:solidFill>
                  <a:srgbClr val="413D3C"/>
                </a:solidFill>
                <a:latin typeface="Calibri"/>
                <a:cs typeface="Calibri"/>
              </a:rPr>
              <a:t> </a:t>
            </a:r>
            <a:r>
              <a:rPr lang="en-US" sz="1200">
                <a:solidFill>
                  <a:srgbClr val="413D3C"/>
                </a:solidFill>
                <a:latin typeface="Calibri"/>
                <a:cs typeface="Calibri"/>
              </a:rPr>
              <a:t>then</a:t>
            </a:r>
            <a:r>
              <a:rPr lang="en-US" sz="1200" spc="110">
                <a:solidFill>
                  <a:srgbClr val="413D3C"/>
                </a:solidFill>
                <a:latin typeface="Calibri"/>
                <a:cs typeface="Calibri"/>
              </a:rPr>
              <a:t> </a:t>
            </a:r>
            <a:r>
              <a:rPr lang="en-US" sz="1200">
                <a:solidFill>
                  <a:srgbClr val="413D3C"/>
                </a:solidFill>
                <a:latin typeface="Calibri"/>
                <a:cs typeface="Calibri"/>
              </a:rPr>
              <a:t>the</a:t>
            </a:r>
            <a:r>
              <a:rPr lang="en-US" sz="1200" spc="80">
                <a:solidFill>
                  <a:srgbClr val="413D3C"/>
                </a:solidFill>
                <a:latin typeface="Calibri"/>
                <a:cs typeface="Calibri"/>
              </a:rPr>
              <a:t> </a:t>
            </a:r>
            <a:r>
              <a:rPr lang="en-US" sz="1200">
                <a:solidFill>
                  <a:srgbClr val="413D3C"/>
                </a:solidFill>
                <a:latin typeface="Calibri"/>
                <a:cs typeface="Calibri"/>
              </a:rPr>
              <a:t>Supplier</a:t>
            </a:r>
            <a:r>
              <a:rPr lang="en-US" sz="1200" spc="90">
                <a:solidFill>
                  <a:srgbClr val="413D3C"/>
                </a:solidFill>
                <a:latin typeface="Calibri"/>
                <a:cs typeface="Calibri"/>
              </a:rPr>
              <a:t> </a:t>
            </a:r>
            <a:r>
              <a:rPr lang="en-US" sz="1200">
                <a:solidFill>
                  <a:srgbClr val="413D3C"/>
                </a:solidFill>
                <a:latin typeface="Calibri"/>
                <a:cs typeface="Calibri"/>
              </a:rPr>
              <a:t>and</a:t>
            </a:r>
            <a:r>
              <a:rPr lang="en-US" sz="1200" spc="30">
                <a:solidFill>
                  <a:srgbClr val="413D3C"/>
                </a:solidFill>
                <a:latin typeface="Calibri"/>
                <a:cs typeface="Calibri"/>
              </a:rPr>
              <a:t> </a:t>
            </a:r>
            <a:r>
              <a:rPr lang="en-US" sz="1200">
                <a:solidFill>
                  <a:srgbClr val="413D3C"/>
                </a:solidFill>
                <a:latin typeface="Calibri"/>
                <a:cs typeface="Calibri"/>
              </a:rPr>
              <a:t>DCM</a:t>
            </a:r>
            <a:r>
              <a:rPr lang="en-US" sz="1200" spc="40">
                <a:solidFill>
                  <a:srgbClr val="413D3C"/>
                </a:solidFill>
                <a:latin typeface="Calibri"/>
                <a:cs typeface="Calibri"/>
              </a:rPr>
              <a:t> </a:t>
            </a:r>
            <a:r>
              <a:rPr lang="en-US" sz="1200">
                <a:solidFill>
                  <a:srgbClr val="413D3C"/>
                </a:solidFill>
                <a:latin typeface="Calibri"/>
                <a:cs typeface="Calibri"/>
              </a:rPr>
              <a:t>should</a:t>
            </a:r>
            <a:r>
              <a:rPr lang="en-US" sz="1200" spc="110">
                <a:solidFill>
                  <a:srgbClr val="413D3C"/>
                </a:solidFill>
                <a:latin typeface="Calibri"/>
                <a:cs typeface="Calibri"/>
              </a:rPr>
              <a:t> </a:t>
            </a:r>
            <a:r>
              <a:rPr lang="en-US" sz="1200">
                <a:solidFill>
                  <a:srgbClr val="413D3C"/>
                </a:solidFill>
                <a:latin typeface="Calibri"/>
                <a:cs typeface="Calibri"/>
              </a:rPr>
              <a:t>work</a:t>
            </a:r>
            <a:r>
              <a:rPr lang="en-US" sz="1200" spc="145">
                <a:solidFill>
                  <a:srgbClr val="413D3C"/>
                </a:solidFill>
                <a:latin typeface="Calibri"/>
                <a:cs typeface="Calibri"/>
              </a:rPr>
              <a:t> </a:t>
            </a:r>
            <a:r>
              <a:rPr lang="en-US" sz="1200">
                <a:solidFill>
                  <a:srgbClr val="413D3C"/>
                </a:solidFill>
                <a:latin typeface="Calibri"/>
                <a:cs typeface="Calibri"/>
              </a:rPr>
              <a:t>together</a:t>
            </a:r>
            <a:r>
              <a:rPr lang="en-US" sz="1200" spc="170">
                <a:solidFill>
                  <a:srgbClr val="413D3C"/>
                </a:solidFill>
                <a:latin typeface="Calibri"/>
                <a:cs typeface="Calibri"/>
              </a:rPr>
              <a:t> </a:t>
            </a:r>
            <a:r>
              <a:rPr lang="en-US" sz="1200">
                <a:solidFill>
                  <a:srgbClr val="413D3C"/>
                </a:solidFill>
                <a:latin typeface="Calibri"/>
                <a:cs typeface="Calibri"/>
              </a:rPr>
              <a:t>to</a:t>
            </a:r>
            <a:r>
              <a:rPr lang="en-US" sz="1200" spc="25">
                <a:solidFill>
                  <a:srgbClr val="413D3C"/>
                </a:solidFill>
                <a:latin typeface="Calibri"/>
                <a:cs typeface="Calibri"/>
              </a:rPr>
              <a:t> </a:t>
            </a:r>
            <a:r>
              <a:rPr lang="en-US" sz="1200">
                <a:solidFill>
                  <a:srgbClr val="413D3C"/>
                </a:solidFill>
                <a:latin typeface="Calibri"/>
                <a:cs typeface="Calibri"/>
              </a:rPr>
              <a:t>finalize</a:t>
            </a:r>
            <a:r>
              <a:rPr lang="en-US" sz="1200" spc="80">
                <a:solidFill>
                  <a:srgbClr val="413D3C"/>
                </a:solidFill>
                <a:latin typeface="Calibri"/>
                <a:cs typeface="Calibri"/>
              </a:rPr>
              <a:t> </a:t>
            </a:r>
            <a:r>
              <a:rPr lang="en-US" sz="1200">
                <a:solidFill>
                  <a:srgbClr val="413D3C"/>
                </a:solidFill>
                <a:latin typeface="Calibri"/>
                <a:cs typeface="Calibri"/>
              </a:rPr>
              <a:t>product</a:t>
            </a:r>
            <a:r>
              <a:rPr lang="en-US" sz="1200" spc="105">
                <a:solidFill>
                  <a:srgbClr val="413D3C"/>
                </a:solidFill>
                <a:latin typeface="Calibri"/>
                <a:cs typeface="Calibri"/>
              </a:rPr>
              <a:t> </a:t>
            </a:r>
            <a:r>
              <a:rPr lang="en-US" sz="1200">
                <a:solidFill>
                  <a:srgbClr val="413D3C"/>
                </a:solidFill>
                <a:latin typeface="Calibri"/>
                <a:cs typeface="Calibri"/>
              </a:rPr>
              <a:t>setup</a:t>
            </a:r>
            <a:r>
              <a:rPr lang="en-US" sz="1200" spc="-20">
                <a:solidFill>
                  <a:srgbClr val="413D3C"/>
                </a:solidFill>
                <a:latin typeface="Calibri"/>
                <a:cs typeface="Calibri"/>
              </a:rPr>
              <a:t>.</a:t>
            </a:r>
            <a:endParaRPr lang="en-US" sz="1200">
              <a:solidFill>
                <a:srgbClr val="413D3C"/>
              </a:solidFill>
            </a:endParaRPr>
          </a:p>
          <a:p>
            <a:pPr marL="171450" indent="-171450">
              <a:buFont typeface="Arial" panose="020B0604020202020204" pitchFamily="34" charset="0"/>
              <a:buChar char="•"/>
            </a:pPr>
            <a:endParaRPr lang="en-US"/>
          </a:p>
          <a:p>
            <a:r>
              <a:rPr lang="en-US"/>
              <a:t>Owned Brand: </a:t>
            </a:r>
          </a:p>
          <a:p>
            <a:pPr marL="171450" indent="-171450">
              <a:buFont typeface="Arial" panose="020B0604020202020204" pitchFamily="34" charset="0"/>
              <a:buChar char="•"/>
            </a:pPr>
            <a:r>
              <a:rPr lang="en-US" sz="1200" i="1">
                <a:solidFill>
                  <a:srgbClr val="413D3C"/>
                </a:solidFill>
              </a:rPr>
              <a:t>Note: Upon receiving the pre-proposal from GSMs, the Suppliers can continue the product proposal setup as they would for any National Brand item, following the steps detailed in the DC job aid on SupplierNet</a:t>
            </a:r>
            <a:endParaRPr lang="en-US" sz="1200">
              <a:solidFill>
                <a:srgbClr val="413D3C"/>
              </a:solidFill>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221916A-5FF6-4F25-AAE0-2ABDA510F0AB}" type="slidenum">
              <a:rPr lang="en-US" smtClean="0"/>
              <a:t>17</a:t>
            </a:fld>
            <a:endParaRPr lang="en-US"/>
          </a:p>
        </p:txBody>
      </p:sp>
    </p:spTree>
    <p:extLst>
      <p:ext uri="{BB962C8B-B14F-4D97-AF65-F5344CB8AC3E}">
        <p14:creationId xmlns:p14="http://schemas.microsoft.com/office/powerpoint/2010/main" val="88759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Right off the bat to call out: </a:t>
            </a:r>
          </a:p>
          <a:p>
            <a:pPr marL="171450" indent="-171450">
              <a:buFont typeface="Arial" panose="020B0604020202020204" pitchFamily="34" charset="0"/>
              <a:buChar char="•"/>
            </a:pPr>
            <a:r>
              <a:rPr lang="en-US" b="0" dirty="0"/>
              <a:t>The home screen is organized in 3 sections, each section serves its own purpose</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Useful Widgets</a:t>
            </a:r>
          </a:p>
          <a:p>
            <a:pPr marL="171450" indent="-171450">
              <a:buFont typeface="Arial" panose="020B0604020202020204" pitchFamily="34" charset="0"/>
              <a:buChar char="•"/>
            </a:pPr>
            <a:r>
              <a:rPr lang="en-US" dirty="0"/>
              <a:t>This section is used to reference various resources and search for your items within Stibo</a:t>
            </a:r>
          </a:p>
          <a:p>
            <a:pPr marL="171450" lvl="0" indent="-171450">
              <a:buFont typeface="Arial" panose="020B0604020202020204" pitchFamily="34" charset="0"/>
              <a:buChar char="•"/>
            </a:pPr>
            <a:r>
              <a:rPr lang="en-US" dirty="0"/>
              <a:t>The search function is also part of this section </a:t>
            </a:r>
          </a:p>
          <a:p>
            <a:pPr marL="628650" lvl="1" indent="-171450">
              <a:buFont typeface="Arial" panose="020B0604020202020204" pitchFamily="34" charset="0"/>
              <a:buChar char="•"/>
            </a:pPr>
            <a:r>
              <a:rPr lang="en-US" dirty="0"/>
              <a:t>This is how you will search for your items in </a:t>
            </a:r>
            <a:r>
              <a:rPr lang="en-US" dirty="0" err="1"/>
              <a:t>stibo</a:t>
            </a:r>
            <a:endParaRPr lang="en-US" dirty="0"/>
          </a:p>
          <a:p>
            <a:pPr marL="628650" lvl="1" indent="-171450">
              <a:buFont typeface="Arial" panose="020B0604020202020204" pitchFamily="34" charset="0"/>
              <a:buChar char="•"/>
            </a:pPr>
            <a:r>
              <a:rPr lang="en-US" dirty="0"/>
              <a:t>You can search for all your items here regardless of the workflow </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Product Proposal </a:t>
            </a:r>
          </a:p>
          <a:p>
            <a:pPr marL="171450" lvl="0" indent="-171450">
              <a:buFont typeface="Arial" panose="020B0604020202020204" pitchFamily="34" charset="0"/>
              <a:buChar char="•"/>
            </a:pPr>
            <a:r>
              <a:rPr lang="en-US" dirty="0"/>
              <a:t>This product proposal section is where you will find your item throughout its creation process </a:t>
            </a:r>
          </a:p>
          <a:p>
            <a:pPr marL="171450" lvl="0" indent="-171450">
              <a:buFont typeface="Arial" panose="020B0604020202020204" pitchFamily="34" charset="0"/>
              <a:buChar char="•"/>
            </a:pPr>
            <a:r>
              <a:rPr lang="en-US" dirty="0"/>
              <a:t>You can see we have a few different ways to set up or initiate an item </a:t>
            </a:r>
          </a:p>
          <a:p>
            <a:pPr marL="628650" lvl="1" indent="-171450">
              <a:buFont typeface="Arial" panose="020B0604020202020204" pitchFamily="34" charset="0"/>
              <a:buChar char="•"/>
            </a:pPr>
            <a:r>
              <a:rPr lang="en-US" dirty="0"/>
              <a:t>Source record creation </a:t>
            </a:r>
          </a:p>
          <a:p>
            <a:pPr marL="628650" lvl="1" indent="-171450">
              <a:buFont typeface="Arial" panose="020B0604020202020204" pitchFamily="34" charset="0"/>
              <a:buChar char="•"/>
            </a:pPr>
            <a:r>
              <a:rPr lang="en-US" dirty="0"/>
              <a:t>CLR Source record creation </a:t>
            </a:r>
          </a:p>
          <a:p>
            <a:pPr marL="628650" lvl="1" indent="-171450">
              <a:buFont typeface="Arial" panose="020B0604020202020204" pitchFamily="34" charset="0"/>
              <a:buChar char="•"/>
            </a:pPr>
            <a:r>
              <a:rPr lang="en-US" dirty="0"/>
              <a:t>Smartsheet – Mass creation </a:t>
            </a:r>
          </a:p>
          <a:p>
            <a:pPr marL="628650" lvl="1" indent="-171450">
              <a:buFont typeface="Arial" panose="020B0604020202020204" pitchFamily="34" charset="0"/>
              <a:buChar char="•"/>
            </a:pPr>
            <a:r>
              <a:rPr lang="en-US" dirty="0"/>
              <a:t>Please note: your merchant will be in contact with you regarding the correct process to use during item set up </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Change Product </a:t>
            </a:r>
          </a:p>
          <a:p>
            <a:pPr marL="171450" lvl="0" indent="-171450">
              <a:buFont typeface="Arial" panose="020B0604020202020204" pitchFamily="34" charset="0"/>
              <a:buChar char="•"/>
            </a:pPr>
            <a:r>
              <a:rPr lang="en-US" dirty="0"/>
              <a:t>This section is used for any updates POST approval </a:t>
            </a:r>
          </a:p>
          <a:p>
            <a:pPr marL="171450" lvl="0" indent="-171450">
              <a:buFont typeface="Arial" panose="020B0604020202020204" pitchFamily="34" charset="0"/>
              <a:buChar char="•"/>
            </a:pPr>
            <a:r>
              <a:rPr lang="en-US" dirty="0"/>
              <a:t>After you item has been set up and fully approved and you wan to change the cost, this is where you would do it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few things to call out </a:t>
            </a:r>
          </a:p>
          <a:p>
            <a:pPr marL="628650" lvl="1" indent="-171450">
              <a:buFont typeface="Arial" panose="020B0604020202020204" pitchFamily="34" charset="0"/>
              <a:buChar char="•"/>
            </a:pPr>
            <a:r>
              <a:rPr lang="en-US" dirty="0"/>
              <a:t>You will hear people mention the ‘queue’ your item is in, they are referring to the sections within each widget </a:t>
            </a:r>
          </a:p>
          <a:p>
            <a:pPr marL="628650" lvl="1" indent="-171450">
              <a:buFont typeface="Arial" panose="020B0604020202020204" pitchFamily="34" charset="0"/>
              <a:buChar char="•"/>
            </a:pPr>
            <a:r>
              <a:rPr lang="en-US" dirty="0"/>
              <a:t>Lets say your item that you  initiated via Source record creation, is currently being set up, it is past the draft proposals section but is now in the enrichment queue, you would navigate to the product proposal section and the source record creation widget and find the enrichment queue here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221916A-5FF6-4F25-AAE0-2ABDA510F0AB}" type="slidenum">
              <a:rPr lang="en-US" smtClean="0"/>
              <a:t>19</a:t>
            </a:fld>
            <a:endParaRPr lang="en-US"/>
          </a:p>
        </p:txBody>
      </p:sp>
    </p:spTree>
    <p:extLst>
      <p:ext uri="{BB962C8B-B14F-4D97-AF65-F5344CB8AC3E}">
        <p14:creationId xmlns:p14="http://schemas.microsoft.com/office/powerpoint/2010/main" val="340636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5017-03C8-B62E-5927-8914AE3F1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8E661-46FD-8C0C-BF62-02018DC1F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380863-FDDC-D697-D159-32F31B7992A6}"/>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5" name="Footer Placeholder 4">
            <a:extLst>
              <a:ext uri="{FF2B5EF4-FFF2-40B4-BE49-F238E27FC236}">
                <a16:creationId xmlns:a16="http://schemas.microsoft.com/office/drawing/2014/main" id="{661E8AE4-8A42-A633-77F6-DFDA09FD8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80377-152D-4261-85E9-6BF5ECC231DB}"/>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25890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7B27-5C0C-266A-C459-D410EB58C7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EAA09C-FE2E-ADBA-4584-8D7BB5593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7B35D-2F6B-6502-277F-B5487D73A3DA}"/>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5" name="Footer Placeholder 4">
            <a:extLst>
              <a:ext uri="{FF2B5EF4-FFF2-40B4-BE49-F238E27FC236}">
                <a16:creationId xmlns:a16="http://schemas.microsoft.com/office/drawing/2014/main" id="{7637638A-2EA9-4573-CC30-5F2F83DB2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5A720-D151-C2C9-4437-C84883F8DAEA}"/>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21344863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with 2 columns (white)">
    <p:spTree>
      <p:nvGrpSpPr>
        <p:cNvPr id="1" name=""/>
        <p:cNvGrpSpPr/>
        <p:nvPr/>
      </p:nvGrpSpPr>
      <p:grpSpPr>
        <a:xfrm>
          <a:off x="0" y="0"/>
          <a:ext cx="0" cy="0"/>
          <a:chOff x="0" y="0"/>
          <a:chExt cx="0" cy="0"/>
        </a:xfrm>
      </p:grpSpPr>
      <p:sp>
        <p:nvSpPr>
          <p:cNvPr id="25" name="Content Placeholder 3"/>
          <p:cNvSpPr>
            <a:spLocks noGrp="1"/>
          </p:cNvSpPr>
          <p:nvPr>
            <p:ph sz="quarter" idx="34" hasCustomPrompt="1"/>
          </p:nvPr>
        </p:nvSpPr>
        <p:spPr>
          <a:xfrm>
            <a:off x="6214534" y="379236"/>
            <a:ext cx="5240868" cy="5788013"/>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667" y="379236"/>
            <a:ext cx="4767260" cy="2362202"/>
          </a:xfrm>
        </p:spPr>
        <p:txBody>
          <a:bodyPr anchor="ctr">
            <a:noAutofit/>
          </a:bodyPr>
          <a:lstStyle>
            <a:lvl1pPr algn="l">
              <a:defRPr sz="5395" baseline="0"/>
            </a:lvl1pPr>
          </a:lstStyle>
          <a:p>
            <a:r>
              <a:rPr lang="en-US"/>
              <a:t>Add your headline</a:t>
            </a:r>
          </a:p>
        </p:txBody>
      </p:sp>
      <p:sp>
        <p:nvSpPr>
          <p:cNvPr id="50" name="Text Placeholder 8"/>
          <p:cNvSpPr>
            <a:spLocks noGrp="1"/>
          </p:cNvSpPr>
          <p:nvPr>
            <p:ph type="body" sz="quarter" idx="37" hasCustomPrompt="1"/>
          </p:nvPr>
        </p:nvSpPr>
        <p:spPr>
          <a:xfrm>
            <a:off x="730905" y="3322350"/>
            <a:ext cx="252452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719666" y="3913114"/>
            <a:ext cx="2535767" cy="1854852"/>
          </a:xfrm>
        </p:spPr>
        <p:txBody>
          <a:bodyPr/>
          <a:lstStyle>
            <a:lvl1pPr>
              <a:defRPr sz="1600"/>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3475557" y="3322350"/>
            <a:ext cx="2510376"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3475560" y="3913114"/>
            <a:ext cx="2510373" cy="1854852"/>
          </a:xfrm>
        </p:spPr>
        <p:txBody>
          <a:bodyPr/>
          <a:lstStyle>
            <a:lvl1pPr>
              <a:defRPr sz="1600"/>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44" name="Text Placeholder 4"/>
          <p:cNvSpPr>
            <a:spLocks noGrp="1"/>
          </p:cNvSpPr>
          <p:nvPr>
            <p:ph type="body" sz="quarter" idx="22" hasCustomPrompt="1"/>
          </p:nvPr>
        </p:nvSpPr>
        <p:spPr>
          <a:xfrm>
            <a:off x="726670" y="2914561"/>
            <a:ext cx="2528764" cy="399619"/>
          </a:xfrm>
        </p:spPr>
        <p:txBody>
          <a:bodyPr tIns="0" rIns="0" bIns="0" anchor="t" anchorCtr="0">
            <a:noAutofit/>
          </a:bodyPr>
          <a:lstStyle>
            <a:lvl1pPr algn="l">
              <a:lnSpc>
                <a:spcPct val="100000"/>
              </a:lnSpc>
              <a:spcBef>
                <a:spcPts val="0"/>
              </a:spcBef>
              <a:defRPr sz="1400" b="1" baseline="0">
                <a:solidFill>
                  <a:srgbClr val="413D3C"/>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725491" y="3184228"/>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3475558" y="2914561"/>
            <a:ext cx="2510375" cy="399619"/>
          </a:xfrm>
        </p:spPr>
        <p:txBody>
          <a:bodyPr tIns="0" rIns="0" bIns="0" anchor="t" anchorCtr="0">
            <a:noAutofit/>
          </a:bodyPr>
          <a:lstStyle>
            <a:lvl1pPr algn="l">
              <a:lnSpc>
                <a:spcPct val="100000"/>
              </a:lnSpc>
              <a:spcBef>
                <a:spcPts val="0"/>
              </a:spcBef>
              <a:defRPr sz="1400" b="1" baseline="0">
                <a:solidFill>
                  <a:srgbClr val="413D3C"/>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3474379" y="3184228"/>
            <a:ext cx="670560" cy="24407"/>
          </a:xfrm>
          <a:solidFill>
            <a:srgbClr val="413D3C"/>
          </a:solidFill>
        </p:spPr>
        <p:txBody>
          <a:bodyPr/>
          <a:lstStyle>
            <a:lvl1pPr algn="l">
              <a:defRPr>
                <a:noFill/>
              </a:defRPr>
            </a:lvl1pPr>
          </a:lstStyle>
          <a:p>
            <a:endParaRPr lang="en-US"/>
          </a:p>
        </p:txBody>
      </p:sp>
      <p:sp>
        <p:nvSpPr>
          <p:cNvPr id="23" name="Text Placeholder 6"/>
          <p:cNvSpPr>
            <a:spLocks noGrp="1"/>
          </p:cNvSpPr>
          <p:nvPr>
            <p:ph type="body" sz="quarter" idx="51" hasCustomPrompt="1"/>
          </p:nvPr>
        </p:nvSpPr>
        <p:spPr>
          <a:xfrm>
            <a:off x="719136" y="6019800"/>
            <a:ext cx="52667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4" name="Footer Placeholder 24"/>
          <p:cNvSpPr>
            <a:spLocks noGrp="1"/>
          </p:cNvSpPr>
          <p:nvPr>
            <p:ph type="ftr" sz="quarter" idx="52"/>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4665840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with 2 columns (neutral)">
    <p:bg>
      <p:bgPr>
        <a:solidFill>
          <a:srgbClr val="F4F2EF"/>
        </a:solidFill>
        <a:effectLst/>
      </p:bgPr>
    </p:bg>
    <p:spTree>
      <p:nvGrpSpPr>
        <p:cNvPr id="1" name=""/>
        <p:cNvGrpSpPr/>
        <p:nvPr/>
      </p:nvGrpSpPr>
      <p:grpSpPr>
        <a:xfrm>
          <a:off x="0" y="0"/>
          <a:ext cx="0" cy="0"/>
          <a:chOff x="0" y="0"/>
          <a:chExt cx="0" cy="0"/>
        </a:xfrm>
      </p:grpSpPr>
      <p:sp>
        <p:nvSpPr>
          <p:cNvPr id="25" name="Content Placeholder 3"/>
          <p:cNvSpPr>
            <a:spLocks noGrp="1"/>
          </p:cNvSpPr>
          <p:nvPr>
            <p:ph sz="quarter" idx="34" hasCustomPrompt="1"/>
          </p:nvPr>
        </p:nvSpPr>
        <p:spPr>
          <a:xfrm>
            <a:off x="6214534" y="379236"/>
            <a:ext cx="5240868" cy="5788013"/>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667" y="379236"/>
            <a:ext cx="4767260" cy="2362202"/>
          </a:xfrm>
        </p:spPr>
        <p:txBody>
          <a:bodyPr anchor="ctr">
            <a:noAutofit/>
          </a:bodyPr>
          <a:lstStyle>
            <a:lvl1pPr algn="l">
              <a:defRPr sz="5395" baseline="0"/>
            </a:lvl1pPr>
          </a:lstStyle>
          <a:p>
            <a:r>
              <a:rPr lang="en-US"/>
              <a:t>Add your headline</a:t>
            </a:r>
          </a:p>
        </p:txBody>
      </p:sp>
      <p:sp>
        <p:nvSpPr>
          <p:cNvPr id="50" name="Text Placeholder 8"/>
          <p:cNvSpPr>
            <a:spLocks noGrp="1"/>
          </p:cNvSpPr>
          <p:nvPr>
            <p:ph type="body" sz="quarter" idx="37" hasCustomPrompt="1"/>
          </p:nvPr>
        </p:nvSpPr>
        <p:spPr>
          <a:xfrm>
            <a:off x="730905" y="3322350"/>
            <a:ext cx="252452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719666" y="3913114"/>
            <a:ext cx="2535767" cy="1854852"/>
          </a:xfrm>
        </p:spPr>
        <p:txBody>
          <a:bodyPr/>
          <a:lstStyle>
            <a:lvl1pPr>
              <a:defRPr sz="1600"/>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3475557" y="3322350"/>
            <a:ext cx="2510376"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3475560" y="3913114"/>
            <a:ext cx="2510373" cy="1854852"/>
          </a:xfrm>
        </p:spPr>
        <p:txBody>
          <a:bodyPr/>
          <a:lstStyle>
            <a:lvl1pPr>
              <a:defRPr sz="1600"/>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44" name="Text Placeholder 4"/>
          <p:cNvSpPr>
            <a:spLocks noGrp="1"/>
          </p:cNvSpPr>
          <p:nvPr>
            <p:ph type="body" sz="quarter" idx="22" hasCustomPrompt="1"/>
          </p:nvPr>
        </p:nvSpPr>
        <p:spPr>
          <a:xfrm>
            <a:off x="726670" y="2914561"/>
            <a:ext cx="2528764" cy="399619"/>
          </a:xfrm>
        </p:spPr>
        <p:txBody>
          <a:bodyPr tIns="0" rIns="0" bIns="0" anchor="t" anchorCtr="0">
            <a:noAutofit/>
          </a:bodyPr>
          <a:lstStyle>
            <a:lvl1pPr algn="l">
              <a:lnSpc>
                <a:spcPct val="100000"/>
              </a:lnSpc>
              <a:spcBef>
                <a:spcPts val="0"/>
              </a:spcBef>
              <a:defRPr sz="1400" b="1" baseline="0">
                <a:solidFill>
                  <a:srgbClr val="413D3C"/>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725491" y="3184228"/>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3475558" y="2914561"/>
            <a:ext cx="2510375" cy="399619"/>
          </a:xfrm>
        </p:spPr>
        <p:txBody>
          <a:bodyPr tIns="0" rIns="0" bIns="0" anchor="t" anchorCtr="0">
            <a:noAutofit/>
          </a:bodyPr>
          <a:lstStyle>
            <a:lvl1pPr algn="l">
              <a:lnSpc>
                <a:spcPct val="100000"/>
              </a:lnSpc>
              <a:spcBef>
                <a:spcPts val="0"/>
              </a:spcBef>
              <a:defRPr sz="1400" b="1" baseline="0">
                <a:solidFill>
                  <a:srgbClr val="413D3C"/>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3474379" y="3184228"/>
            <a:ext cx="670560" cy="24407"/>
          </a:xfrm>
          <a:solidFill>
            <a:srgbClr val="413D3C"/>
          </a:solidFill>
        </p:spPr>
        <p:txBody>
          <a:bodyPr/>
          <a:lstStyle>
            <a:lvl1pPr algn="l">
              <a:defRPr>
                <a:noFill/>
              </a:defRPr>
            </a:lvl1pPr>
          </a:lstStyle>
          <a:p>
            <a:endParaRPr lang="en-US"/>
          </a:p>
        </p:txBody>
      </p:sp>
      <p:sp>
        <p:nvSpPr>
          <p:cNvPr id="23" name="Text Placeholder 6"/>
          <p:cNvSpPr>
            <a:spLocks noGrp="1"/>
          </p:cNvSpPr>
          <p:nvPr>
            <p:ph type="body" sz="quarter" idx="51" hasCustomPrompt="1"/>
          </p:nvPr>
        </p:nvSpPr>
        <p:spPr>
          <a:xfrm>
            <a:off x="719136" y="6019800"/>
            <a:ext cx="52667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4" name="Footer Placeholder 24"/>
          <p:cNvSpPr>
            <a:spLocks noGrp="1"/>
          </p:cNvSpPr>
          <p:nvPr>
            <p:ph type="ftr" sz="quarter" idx="52"/>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8397376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 with 2 columns (clay)">
    <p:bg>
      <p:bgPr>
        <a:solidFill>
          <a:srgbClr val="DED5D0"/>
        </a:solidFill>
        <a:effectLst/>
      </p:bgPr>
    </p:bg>
    <p:spTree>
      <p:nvGrpSpPr>
        <p:cNvPr id="1" name=""/>
        <p:cNvGrpSpPr/>
        <p:nvPr/>
      </p:nvGrpSpPr>
      <p:grpSpPr>
        <a:xfrm>
          <a:off x="0" y="0"/>
          <a:ext cx="0" cy="0"/>
          <a:chOff x="0" y="0"/>
          <a:chExt cx="0" cy="0"/>
        </a:xfrm>
      </p:grpSpPr>
      <p:sp>
        <p:nvSpPr>
          <p:cNvPr id="25" name="Content Placeholder 3"/>
          <p:cNvSpPr>
            <a:spLocks noGrp="1"/>
          </p:cNvSpPr>
          <p:nvPr>
            <p:ph sz="quarter" idx="34" hasCustomPrompt="1"/>
          </p:nvPr>
        </p:nvSpPr>
        <p:spPr>
          <a:xfrm>
            <a:off x="6214534" y="379236"/>
            <a:ext cx="5240868" cy="5788013"/>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667" y="379236"/>
            <a:ext cx="4767260" cy="2362202"/>
          </a:xfrm>
        </p:spPr>
        <p:txBody>
          <a:bodyPr anchor="ctr">
            <a:noAutofit/>
          </a:bodyPr>
          <a:lstStyle>
            <a:lvl1pPr algn="l">
              <a:defRPr sz="5395" baseline="0"/>
            </a:lvl1pPr>
          </a:lstStyle>
          <a:p>
            <a:r>
              <a:rPr lang="en-US"/>
              <a:t>Add your headline</a:t>
            </a:r>
          </a:p>
        </p:txBody>
      </p:sp>
      <p:sp>
        <p:nvSpPr>
          <p:cNvPr id="50" name="Text Placeholder 8"/>
          <p:cNvSpPr>
            <a:spLocks noGrp="1"/>
          </p:cNvSpPr>
          <p:nvPr>
            <p:ph type="body" sz="quarter" idx="37" hasCustomPrompt="1"/>
          </p:nvPr>
        </p:nvSpPr>
        <p:spPr>
          <a:xfrm>
            <a:off x="730905" y="3322350"/>
            <a:ext cx="252452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719666" y="3913114"/>
            <a:ext cx="2535767" cy="1854852"/>
          </a:xfrm>
        </p:spPr>
        <p:txBody>
          <a:bodyPr/>
          <a:lstStyle>
            <a:lvl1pPr>
              <a:defRPr sz="1600"/>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3475557" y="3322350"/>
            <a:ext cx="2510376"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3475560" y="3913114"/>
            <a:ext cx="2510373" cy="1854852"/>
          </a:xfrm>
        </p:spPr>
        <p:txBody>
          <a:bodyPr/>
          <a:lstStyle>
            <a:lvl1pPr>
              <a:defRPr sz="1600"/>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44" name="Text Placeholder 4"/>
          <p:cNvSpPr>
            <a:spLocks noGrp="1"/>
          </p:cNvSpPr>
          <p:nvPr>
            <p:ph type="body" sz="quarter" idx="22" hasCustomPrompt="1"/>
          </p:nvPr>
        </p:nvSpPr>
        <p:spPr>
          <a:xfrm>
            <a:off x="726670" y="2914561"/>
            <a:ext cx="2528764" cy="399619"/>
          </a:xfrm>
        </p:spPr>
        <p:txBody>
          <a:bodyPr tIns="0" rIns="0" bIns="0" anchor="t" anchorCtr="0">
            <a:noAutofit/>
          </a:bodyPr>
          <a:lstStyle>
            <a:lvl1pPr algn="l">
              <a:lnSpc>
                <a:spcPct val="100000"/>
              </a:lnSpc>
              <a:spcBef>
                <a:spcPts val="0"/>
              </a:spcBef>
              <a:defRPr sz="1400" b="1" baseline="0">
                <a:solidFill>
                  <a:srgbClr val="413D3C"/>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725491" y="3184228"/>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3475558" y="2914561"/>
            <a:ext cx="2510375" cy="399619"/>
          </a:xfrm>
        </p:spPr>
        <p:txBody>
          <a:bodyPr tIns="0" rIns="0" bIns="0" anchor="t" anchorCtr="0">
            <a:noAutofit/>
          </a:bodyPr>
          <a:lstStyle>
            <a:lvl1pPr algn="l">
              <a:lnSpc>
                <a:spcPct val="100000"/>
              </a:lnSpc>
              <a:spcBef>
                <a:spcPts val="0"/>
              </a:spcBef>
              <a:defRPr sz="1400" b="1" baseline="0">
                <a:solidFill>
                  <a:srgbClr val="413D3C"/>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3474379" y="3184228"/>
            <a:ext cx="670560" cy="24407"/>
          </a:xfrm>
          <a:solidFill>
            <a:srgbClr val="413D3C"/>
          </a:solidFill>
        </p:spPr>
        <p:txBody>
          <a:bodyPr/>
          <a:lstStyle>
            <a:lvl1pPr algn="l">
              <a:defRPr>
                <a:noFill/>
              </a:defRPr>
            </a:lvl1pPr>
          </a:lstStyle>
          <a:p>
            <a:endParaRPr lang="en-US"/>
          </a:p>
        </p:txBody>
      </p:sp>
      <p:sp>
        <p:nvSpPr>
          <p:cNvPr id="23" name="Text Placeholder 6"/>
          <p:cNvSpPr>
            <a:spLocks noGrp="1"/>
          </p:cNvSpPr>
          <p:nvPr>
            <p:ph type="body" sz="quarter" idx="51" hasCustomPrompt="1"/>
          </p:nvPr>
        </p:nvSpPr>
        <p:spPr>
          <a:xfrm>
            <a:off x="719136" y="6019800"/>
            <a:ext cx="52667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4" name="Footer Placeholder 24"/>
          <p:cNvSpPr>
            <a:spLocks noGrp="1"/>
          </p:cNvSpPr>
          <p:nvPr>
            <p:ph type="ftr" sz="quarter" idx="52"/>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9954221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er with 2 columns (charcoal)">
    <p:bg>
      <p:bgPr>
        <a:solidFill>
          <a:srgbClr val="413D3C"/>
        </a:solidFill>
        <a:effectLst/>
      </p:bgPr>
    </p:bg>
    <p:spTree>
      <p:nvGrpSpPr>
        <p:cNvPr id="1" name=""/>
        <p:cNvGrpSpPr/>
        <p:nvPr/>
      </p:nvGrpSpPr>
      <p:grpSpPr>
        <a:xfrm>
          <a:off x="0" y="0"/>
          <a:ext cx="0" cy="0"/>
          <a:chOff x="0" y="0"/>
          <a:chExt cx="0" cy="0"/>
        </a:xfrm>
      </p:grpSpPr>
      <p:sp>
        <p:nvSpPr>
          <p:cNvPr id="25" name="Content Placeholder 3"/>
          <p:cNvSpPr>
            <a:spLocks noGrp="1"/>
          </p:cNvSpPr>
          <p:nvPr>
            <p:ph sz="quarter" idx="34" hasCustomPrompt="1"/>
          </p:nvPr>
        </p:nvSpPr>
        <p:spPr>
          <a:xfrm>
            <a:off x="6214534" y="379236"/>
            <a:ext cx="5240868" cy="5788013"/>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667" y="379236"/>
            <a:ext cx="4767260" cy="2362202"/>
          </a:xfrm>
        </p:spPr>
        <p:txBody>
          <a:bodyPr anchor="ctr">
            <a:noAutofit/>
          </a:bodyPr>
          <a:lstStyle>
            <a:lvl1pPr algn="l">
              <a:defRPr sz="5395" baseline="0">
                <a:solidFill>
                  <a:schemeClr val="bg1"/>
                </a:solidFill>
              </a:defRPr>
            </a:lvl1pPr>
          </a:lstStyle>
          <a:p>
            <a:r>
              <a:rPr lang="en-US"/>
              <a:t>Add your headline</a:t>
            </a:r>
          </a:p>
        </p:txBody>
      </p:sp>
      <p:sp>
        <p:nvSpPr>
          <p:cNvPr id="50" name="Text Placeholder 8"/>
          <p:cNvSpPr>
            <a:spLocks noGrp="1"/>
          </p:cNvSpPr>
          <p:nvPr>
            <p:ph type="body" sz="quarter" idx="37" hasCustomPrompt="1"/>
          </p:nvPr>
        </p:nvSpPr>
        <p:spPr>
          <a:xfrm>
            <a:off x="730905" y="3322350"/>
            <a:ext cx="2524529" cy="453656"/>
          </a:xfrm>
        </p:spPr>
        <p:txBody>
          <a:bodyPr lIns="0" tIns="0" rIns="0" bIns="0" anchor="ctr" anchorCtr="0">
            <a:noAutofit/>
          </a:bodyPr>
          <a:lstStyle>
            <a:lvl1pPr>
              <a:lnSpc>
                <a:spcPct val="100000"/>
              </a:lnSpc>
              <a:defRPr sz="1799"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719666" y="3913114"/>
            <a:ext cx="2535767" cy="1854852"/>
          </a:xfrm>
        </p:spPr>
        <p:txBody>
          <a:bodyPr/>
          <a:lstStyle>
            <a:lvl1pPr>
              <a:defRPr sz="1600">
                <a:solidFill>
                  <a:schemeClr val="bg1"/>
                </a:solidFill>
              </a:defRPr>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3475557" y="3322350"/>
            <a:ext cx="2510376" cy="453656"/>
          </a:xfrm>
        </p:spPr>
        <p:txBody>
          <a:bodyPr lIns="0" tIns="0" rIns="0" bIns="0" anchor="ctr" anchorCtr="0">
            <a:noAutofit/>
          </a:bodyPr>
          <a:lstStyle>
            <a:lvl1pPr>
              <a:lnSpc>
                <a:spcPct val="100000"/>
              </a:lnSpc>
              <a:defRPr sz="1799"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3475560" y="3913114"/>
            <a:ext cx="2510373" cy="1854852"/>
          </a:xfrm>
        </p:spPr>
        <p:txBody>
          <a:bodyPr/>
          <a:lstStyle>
            <a:lvl1pPr>
              <a:defRPr sz="1600">
                <a:solidFill>
                  <a:schemeClr val="bg1"/>
                </a:solidFill>
              </a:defRPr>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44" name="Text Placeholder 4"/>
          <p:cNvSpPr>
            <a:spLocks noGrp="1"/>
          </p:cNvSpPr>
          <p:nvPr>
            <p:ph type="body" sz="quarter" idx="22" hasCustomPrompt="1"/>
          </p:nvPr>
        </p:nvSpPr>
        <p:spPr>
          <a:xfrm>
            <a:off x="726670" y="2914561"/>
            <a:ext cx="2528764" cy="399619"/>
          </a:xfrm>
        </p:spPr>
        <p:txBody>
          <a:bodyPr tIns="0" rIns="0" bIns="0" anchor="t" anchorCtr="0">
            <a:noAutofit/>
          </a:bodyPr>
          <a:lstStyle>
            <a:lvl1pPr algn="l">
              <a:lnSpc>
                <a:spcPct val="100000"/>
              </a:lnSpc>
              <a:spcBef>
                <a:spcPts val="0"/>
              </a:spcBef>
              <a:defRPr sz="1400" b="1" baseline="0">
                <a:solidFill>
                  <a:srgbClr val="F4F2EF"/>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725491" y="3184228"/>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3475558" y="2914561"/>
            <a:ext cx="2510375" cy="399619"/>
          </a:xfrm>
        </p:spPr>
        <p:txBody>
          <a:bodyPr tIns="0" rIns="0" bIns="0" anchor="t" anchorCtr="0">
            <a:noAutofit/>
          </a:bodyPr>
          <a:lstStyle>
            <a:lvl1pPr algn="l">
              <a:lnSpc>
                <a:spcPct val="100000"/>
              </a:lnSpc>
              <a:spcBef>
                <a:spcPts val="0"/>
              </a:spcBef>
              <a:defRPr sz="1400" b="1" baseline="0">
                <a:solidFill>
                  <a:srgbClr val="F4F2EF"/>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3474379" y="3184228"/>
            <a:ext cx="670560" cy="24407"/>
          </a:xfrm>
          <a:solidFill>
            <a:srgbClr val="413D3C"/>
          </a:solidFill>
        </p:spPr>
        <p:txBody>
          <a:bodyPr/>
          <a:lstStyle>
            <a:lvl1pPr algn="l">
              <a:defRPr>
                <a:noFill/>
              </a:defRPr>
            </a:lvl1pPr>
          </a:lstStyle>
          <a:p>
            <a:endParaRPr lang="en-US"/>
          </a:p>
        </p:txBody>
      </p:sp>
      <p:sp>
        <p:nvSpPr>
          <p:cNvPr id="23" name="Text Placeholder 6"/>
          <p:cNvSpPr>
            <a:spLocks noGrp="1"/>
          </p:cNvSpPr>
          <p:nvPr>
            <p:ph type="body" sz="quarter" idx="51" hasCustomPrompt="1"/>
          </p:nvPr>
        </p:nvSpPr>
        <p:spPr>
          <a:xfrm>
            <a:off x="719136" y="6019800"/>
            <a:ext cx="52667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4" name="Footer Placeholder 24"/>
          <p:cNvSpPr>
            <a:spLocks noGrp="1"/>
          </p:cNvSpPr>
          <p:nvPr>
            <p:ph type="ftr" sz="quarter" idx="52"/>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3986779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 with 2 points (white)">
    <p:bg>
      <p:bgPr>
        <a:solidFill>
          <a:schemeClr val="bg1"/>
        </a:solidFill>
        <a:effectLst/>
      </p:bgPr>
    </p:bg>
    <p:spTree>
      <p:nvGrpSpPr>
        <p:cNvPr id="1" name=""/>
        <p:cNvGrpSpPr/>
        <p:nvPr/>
      </p:nvGrpSpPr>
      <p:grpSpPr>
        <a:xfrm>
          <a:off x="0" y="0"/>
          <a:ext cx="0" cy="0"/>
          <a:chOff x="0" y="0"/>
          <a:chExt cx="0" cy="0"/>
        </a:xfrm>
      </p:grpSpPr>
      <p:sp>
        <p:nvSpPr>
          <p:cNvPr id="16" name="Content Placeholder 3"/>
          <p:cNvSpPr>
            <a:spLocks noGrp="1"/>
          </p:cNvSpPr>
          <p:nvPr>
            <p:ph sz="quarter" idx="34" hasCustomPrompt="1"/>
          </p:nvPr>
        </p:nvSpPr>
        <p:spPr>
          <a:xfrm>
            <a:off x="3700131" y="1"/>
            <a:ext cx="8491869" cy="6858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Footer Placeholder 5"/>
          <p:cNvSpPr>
            <a:spLocks noGrp="1"/>
          </p:cNvSpPr>
          <p:nvPr>
            <p:ph type="ftr" sz="quarter" idx="10"/>
          </p:nvPr>
        </p:nvSpPr>
        <p:spPr>
          <a:xfrm>
            <a:off x="719140" y="6377943"/>
            <a:ext cx="2535237" cy="246221"/>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10" name="Title 9"/>
          <p:cNvSpPr>
            <a:spLocks noGrp="1"/>
          </p:cNvSpPr>
          <p:nvPr>
            <p:ph type="title" hasCustomPrompt="1"/>
          </p:nvPr>
        </p:nvSpPr>
        <p:spPr>
          <a:xfrm>
            <a:off x="719139" y="565704"/>
            <a:ext cx="2535236" cy="838563"/>
          </a:xfrm>
        </p:spPr>
        <p:txBody>
          <a:bodyPr/>
          <a:lstStyle>
            <a:lvl1pPr>
              <a:defRPr baseline="0">
                <a:solidFill>
                  <a:srgbClr val="413D3C"/>
                </a:solidFill>
              </a:defRPr>
            </a:lvl1pPr>
          </a:lstStyle>
          <a:p>
            <a:r>
              <a:rPr lang="en-US"/>
              <a:t>Short headline</a:t>
            </a:r>
          </a:p>
        </p:txBody>
      </p:sp>
      <p:sp>
        <p:nvSpPr>
          <p:cNvPr id="21" name="Text Placeholder 8"/>
          <p:cNvSpPr>
            <a:spLocks noGrp="1"/>
          </p:cNvSpPr>
          <p:nvPr>
            <p:ph type="body" sz="quarter" idx="12" hasCustomPrompt="1"/>
          </p:nvPr>
        </p:nvSpPr>
        <p:spPr>
          <a:xfrm>
            <a:off x="720726" y="2190773"/>
            <a:ext cx="2534708" cy="453656"/>
          </a:xfrm>
        </p:spPr>
        <p:txBody>
          <a:bodyPr lIns="0" tIns="0" rIns="0" bIns="0" anchor="ctr" anchorCtr="0">
            <a:noAutofit/>
          </a:bodyPr>
          <a:lstStyle>
            <a:lvl1pPr>
              <a:lnSpc>
                <a:spcPct val="100000"/>
              </a:lnSpc>
              <a:defRPr sz="1600" b="1" baseline="0">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hasCustomPrompt="1"/>
          </p:nvPr>
        </p:nvSpPr>
        <p:spPr>
          <a:xfrm>
            <a:off x="720727" y="2746066"/>
            <a:ext cx="2535765" cy="886766"/>
          </a:xfrm>
        </p:spPr>
        <p:txBody>
          <a:bodyPr>
            <a:normAutofit/>
          </a:bodyPr>
          <a:lstStyle>
            <a:lvl1pPr>
              <a:defRPr sz="1467">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1" name="Text Placeholder 8"/>
          <p:cNvSpPr>
            <a:spLocks noGrp="1"/>
          </p:cNvSpPr>
          <p:nvPr>
            <p:ph type="body" sz="quarter" idx="30" hasCustomPrompt="1"/>
          </p:nvPr>
        </p:nvSpPr>
        <p:spPr>
          <a:xfrm>
            <a:off x="720726" y="4269475"/>
            <a:ext cx="2534708"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2" name="Text Placeholder 3"/>
          <p:cNvSpPr>
            <a:spLocks noGrp="1"/>
          </p:cNvSpPr>
          <p:nvPr>
            <p:ph type="body" sz="quarter" idx="31" hasCustomPrompt="1"/>
          </p:nvPr>
        </p:nvSpPr>
        <p:spPr>
          <a:xfrm>
            <a:off x="720727" y="4824768"/>
            <a:ext cx="2535765" cy="886766"/>
          </a:xfrm>
        </p:spPr>
        <p:txBody>
          <a:bodyPr>
            <a:normAutofit/>
          </a:bodyPr>
          <a:lstStyle>
            <a:lvl1pPr>
              <a:defRPr sz="1467">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4" name="SmartArt Placeholder 4"/>
          <p:cNvSpPr>
            <a:spLocks noGrp="1"/>
          </p:cNvSpPr>
          <p:nvPr>
            <p:ph type="dgm" sz="quarter" idx="32"/>
          </p:nvPr>
        </p:nvSpPr>
        <p:spPr>
          <a:xfrm flipV="1">
            <a:off x="719667" y="2055249"/>
            <a:ext cx="670560" cy="24407"/>
          </a:xfrm>
          <a:solidFill>
            <a:srgbClr val="413D3C"/>
          </a:solidFill>
          <a:ln>
            <a:noFill/>
          </a:ln>
        </p:spPr>
        <p:txBody>
          <a:bodyPr/>
          <a:lstStyle>
            <a:lvl1pPr algn="l">
              <a:defRPr>
                <a:noFill/>
              </a:defRPr>
            </a:lvl1pPr>
          </a:lstStyle>
          <a:p>
            <a:endParaRPr lang="en-US"/>
          </a:p>
        </p:txBody>
      </p:sp>
      <p:sp>
        <p:nvSpPr>
          <p:cNvPr id="25" name="Text Placeholder 4"/>
          <p:cNvSpPr>
            <a:spLocks noGrp="1"/>
          </p:cNvSpPr>
          <p:nvPr>
            <p:ph type="body" sz="quarter" idx="22" hasCustomPrompt="1"/>
          </p:nvPr>
        </p:nvSpPr>
        <p:spPr>
          <a:xfrm>
            <a:off x="719667" y="1785581"/>
            <a:ext cx="2535767" cy="405191"/>
          </a:xfrm>
        </p:spPr>
        <p:txBody>
          <a:bodyPr tIns="0" rIns="0" bIns="0" anchor="t" anchorCtr="0">
            <a:noAutofit/>
          </a:bodyPr>
          <a:lstStyle>
            <a:lvl1pPr algn="l">
              <a:lnSpc>
                <a:spcPct val="100000"/>
              </a:lnSpc>
              <a:spcBef>
                <a:spcPts val="0"/>
              </a:spcBef>
              <a:defRPr sz="1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26" name="SmartArt Placeholder 4"/>
          <p:cNvSpPr>
            <a:spLocks noGrp="1"/>
          </p:cNvSpPr>
          <p:nvPr>
            <p:ph type="dgm" sz="quarter" idx="35"/>
          </p:nvPr>
        </p:nvSpPr>
        <p:spPr>
          <a:xfrm flipV="1">
            <a:off x="719667" y="4133951"/>
            <a:ext cx="670560" cy="24407"/>
          </a:xfrm>
          <a:solidFill>
            <a:srgbClr val="413D3C"/>
          </a:solidFill>
          <a:ln>
            <a:noFill/>
          </a:ln>
        </p:spPr>
        <p:txBody>
          <a:bodyPr/>
          <a:lstStyle>
            <a:lvl1pPr algn="l">
              <a:defRPr>
                <a:noFill/>
              </a:defRPr>
            </a:lvl1pPr>
          </a:lstStyle>
          <a:p>
            <a:endParaRPr lang="en-US"/>
          </a:p>
        </p:txBody>
      </p:sp>
      <p:sp>
        <p:nvSpPr>
          <p:cNvPr id="27" name="Text Placeholder 4"/>
          <p:cNvSpPr>
            <a:spLocks noGrp="1"/>
          </p:cNvSpPr>
          <p:nvPr>
            <p:ph type="body" sz="quarter" idx="36" hasCustomPrompt="1"/>
          </p:nvPr>
        </p:nvSpPr>
        <p:spPr>
          <a:xfrm>
            <a:off x="719667" y="3864283"/>
            <a:ext cx="2535767" cy="405191"/>
          </a:xfrm>
        </p:spPr>
        <p:txBody>
          <a:bodyPr tIns="0" rIns="0" bIns="0" anchor="t" anchorCtr="0">
            <a:noAutofit/>
          </a:bodyPr>
          <a:lstStyle>
            <a:lvl1pPr algn="l">
              <a:lnSpc>
                <a:spcPct val="100000"/>
              </a:lnSpc>
              <a:spcBef>
                <a:spcPts val="0"/>
              </a:spcBef>
              <a:defRPr sz="1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8" name="Text Placeholder 6"/>
          <p:cNvSpPr>
            <a:spLocks noGrp="1"/>
          </p:cNvSpPr>
          <p:nvPr>
            <p:ph type="body" sz="quarter" idx="38" hasCustomPrompt="1"/>
          </p:nvPr>
        </p:nvSpPr>
        <p:spPr>
          <a:xfrm>
            <a:off x="719137" y="6019800"/>
            <a:ext cx="2535239"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40646703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with 2 points (neutral)">
    <p:bg>
      <p:bgPr>
        <a:solidFill>
          <a:schemeClr val="bg1"/>
        </a:solidFill>
        <a:effectLst/>
      </p:bgPr>
    </p:bg>
    <p:spTree>
      <p:nvGrpSpPr>
        <p:cNvPr id="1" name=""/>
        <p:cNvGrpSpPr/>
        <p:nvPr/>
      </p:nvGrpSpPr>
      <p:grpSpPr>
        <a:xfrm>
          <a:off x="0" y="0"/>
          <a:ext cx="0" cy="0"/>
          <a:chOff x="0" y="0"/>
          <a:chExt cx="0" cy="0"/>
        </a:xfrm>
      </p:grpSpPr>
      <p:sp>
        <p:nvSpPr>
          <p:cNvPr id="16" name="Content Placeholder 3"/>
          <p:cNvSpPr>
            <a:spLocks noGrp="1"/>
          </p:cNvSpPr>
          <p:nvPr>
            <p:ph sz="quarter" idx="34" hasCustomPrompt="1"/>
          </p:nvPr>
        </p:nvSpPr>
        <p:spPr>
          <a:xfrm>
            <a:off x="3700131" y="1"/>
            <a:ext cx="8491869" cy="6858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8" name="Rectangle 7"/>
          <p:cNvSpPr/>
          <p:nvPr userDrawn="1"/>
        </p:nvSpPr>
        <p:spPr>
          <a:xfrm>
            <a:off x="0" y="0"/>
            <a:ext cx="3703675" cy="6862279"/>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solidFill>
                <a:srgbClr val="DED5D0"/>
              </a:solidFill>
            </a:endParaRP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Footer Placeholder 5"/>
          <p:cNvSpPr>
            <a:spLocks noGrp="1"/>
          </p:cNvSpPr>
          <p:nvPr>
            <p:ph type="ftr" sz="quarter" idx="10"/>
          </p:nvPr>
        </p:nvSpPr>
        <p:spPr>
          <a:xfrm>
            <a:off x="719140" y="6377943"/>
            <a:ext cx="2535237" cy="246221"/>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10" name="Title 9"/>
          <p:cNvSpPr>
            <a:spLocks noGrp="1"/>
          </p:cNvSpPr>
          <p:nvPr>
            <p:ph type="title" hasCustomPrompt="1"/>
          </p:nvPr>
        </p:nvSpPr>
        <p:spPr>
          <a:xfrm>
            <a:off x="719139" y="565704"/>
            <a:ext cx="2535236" cy="838563"/>
          </a:xfrm>
        </p:spPr>
        <p:txBody>
          <a:bodyPr/>
          <a:lstStyle>
            <a:lvl1pPr>
              <a:defRPr baseline="0">
                <a:solidFill>
                  <a:srgbClr val="413D3C"/>
                </a:solidFill>
              </a:defRPr>
            </a:lvl1pPr>
          </a:lstStyle>
          <a:p>
            <a:r>
              <a:rPr lang="en-US"/>
              <a:t>Short headline</a:t>
            </a:r>
          </a:p>
        </p:txBody>
      </p:sp>
      <p:sp>
        <p:nvSpPr>
          <p:cNvPr id="21" name="Text Placeholder 8"/>
          <p:cNvSpPr>
            <a:spLocks noGrp="1"/>
          </p:cNvSpPr>
          <p:nvPr>
            <p:ph type="body" sz="quarter" idx="12" hasCustomPrompt="1"/>
          </p:nvPr>
        </p:nvSpPr>
        <p:spPr>
          <a:xfrm>
            <a:off x="720726" y="2190773"/>
            <a:ext cx="2534708" cy="453656"/>
          </a:xfrm>
        </p:spPr>
        <p:txBody>
          <a:bodyPr lIns="0" tIns="0" rIns="0" bIns="0" anchor="ctr" anchorCtr="0">
            <a:noAutofit/>
          </a:bodyPr>
          <a:lstStyle>
            <a:lvl1pPr>
              <a:lnSpc>
                <a:spcPct val="100000"/>
              </a:lnSpc>
              <a:defRPr sz="1600" b="1" baseline="0">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hasCustomPrompt="1"/>
          </p:nvPr>
        </p:nvSpPr>
        <p:spPr>
          <a:xfrm>
            <a:off x="720727" y="2746066"/>
            <a:ext cx="2535765" cy="886766"/>
          </a:xfrm>
        </p:spPr>
        <p:txBody>
          <a:bodyPr>
            <a:normAutofit/>
          </a:bodyPr>
          <a:lstStyle>
            <a:lvl1pPr>
              <a:defRPr sz="1467">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1" name="Text Placeholder 8"/>
          <p:cNvSpPr>
            <a:spLocks noGrp="1"/>
          </p:cNvSpPr>
          <p:nvPr>
            <p:ph type="body" sz="quarter" idx="30" hasCustomPrompt="1"/>
          </p:nvPr>
        </p:nvSpPr>
        <p:spPr>
          <a:xfrm>
            <a:off x="720726" y="4269475"/>
            <a:ext cx="2534708"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2" name="Text Placeholder 3"/>
          <p:cNvSpPr>
            <a:spLocks noGrp="1"/>
          </p:cNvSpPr>
          <p:nvPr>
            <p:ph type="body" sz="quarter" idx="31" hasCustomPrompt="1"/>
          </p:nvPr>
        </p:nvSpPr>
        <p:spPr>
          <a:xfrm>
            <a:off x="720727" y="4824768"/>
            <a:ext cx="2535765" cy="886766"/>
          </a:xfrm>
        </p:spPr>
        <p:txBody>
          <a:bodyPr>
            <a:normAutofit/>
          </a:bodyPr>
          <a:lstStyle>
            <a:lvl1pPr>
              <a:defRPr sz="1467">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4" name="SmartArt Placeholder 4"/>
          <p:cNvSpPr>
            <a:spLocks noGrp="1"/>
          </p:cNvSpPr>
          <p:nvPr>
            <p:ph type="dgm" sz="quarter" idx="32"/>
          </p:nvPr>
        </p:nvSpPr>
        <p:spPr>
          <a:xfrm flipV="1">
            <a:off x="719667" y="2055249"/>
            <a:ext cx="670560" cy="24407"/>
          </a:xfrm>
          <a:solidFill>
            <a:srgbClr val="413D3C"/>
          </a:solidFill>
          <a:ln>
            <a:noFill/>
          </a:ln>
        </p:spPr>
        <p:txBody>
          <a:bodyPr/>
          <a:lstStyle>
            <a:lvl1pPr algn="l">
              <a:defRPr>
                <a:noFill/>
              </a:defRPr>
            </a:lvl1pPr>
          </a:lstStyle>
          <a:p>
            <a:endParaRPr lang="en-US"/>
          </a:p>
        </p:txBody>
      </p:sp>
      <p:sp>
        <p:nvSpPr>
          <p:cNvPr id="25" name="Text Placeholder 4"/>
          <p:cNvSpPr>
            <a:spLocks noGrp="1"/>
          </p:cNvSpPr>
          <p:nvPr>
            <p:ph type="body" sz="quarter" idx="22" hasCustomPrompt="1"/>
          </p:nvPr>
        </p:nvSpPr>
        <p:spPr>
          <a:xfrm>
            <a:off x="719667" y="1785581"/>
            <a:ext cx="2535767" cy="405191"/>
          </a:xfrm>
        </p:spPr>
        <p:txBody>
          <a:bodyPr tIns="0" rIns="0" bIns="0" anchor="t" anchorCtr="0">
            <a:noAutofit/>
          </a:bodyPr>
          <a:lstStyle>
            <a:lvl1pPr algn="l">
              <a:lnSpc>
                <a:spcPct val="100000"/>
              </a:lnSpc>
              <a:spcBef>
                <a:spcPts val="0"/>
              </a:spcBef>
              <a:defRPr sz="1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26" name="SmartArt Placeholder 4"/>
          <p:cNvSpPr>
            <a:spLocks noGrp="1"/>
          </p:cNvSpPr>
          <p:nvPr>
            <p:ph type="dgm" sz="quarter" idx="35"/>
          </p:nvPr>
        </p:nvSpPr>
        <p:spPr>
          <a:xfrm flipV="1">
            <a:off x="719667" y="4133951"/>
            <a:ext cx="670560" cy="24407"/>
          </a:xfrm>
          <a:solidFill>
            <a:srgbClr val="413D3C"/>
          </a:solidFill>
          <a:ln>
            <a:noFill/>
          </a:ln>
        </p:spPr>
        <p:txBody>
          <a:bodyPr/>
          <a:lstStyle>
            <a:lvl1pPr algn="l">
              <a:defRPr>
                <a:noFill/>
              </a:defRPr>
            </a:lvl1pPr>
          </a:lstStyle>
          <a:p>
            <a:endParaRPr lang="en-US"/>
          </a:p>
        </p:txBody>
      </p:sp>
      <p:sp>
        <p:nvSpPr>
          <p:cNvPr id="27" name="Text Placeholder 4"/>
          <p:cNvSpPr>
            <a:spLocks noGrp="1"/>
          </p:cNvSpPr>
          <p:nvPr>
            <p:ph type="body" sz="quarter" idx="36" hasCustomPrompt="1"/>
          </p:nvPr>
        </p:nvSpPr>
        <p:spPr>
          <a:xfrm>
            <a:off x="719667" y="3864283"/>
            <a:ext cx="2535767" cy="405191"/>
          </a:xfrm>
        </p:spPr>
        <p:txBody>
          <a:bodyPr tIns="0" rIns="0" bIns="0" anchor="t" anchorCtr="0">
            <a:noAutofit/>
          </a:bodyPr>
          <a:lstStyle>
            <a:lvl1pPr algn="l">
              <a:lnSpc>
                <a:spcPct val="100000"/>
              </a:lnSpc>
              <a:spcBef>
                <a:spcPts val="0"/>
              </a:spcBef>
              <a:defRPr sz="1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8" name="Text Placeholder 6"/>
          <p:cNvSpPr>
            <a:spLocks noGrp="1"/>
          </p:cNvSpPr>
          <p:nvPr>
            <p:ph type="body" sz="quarter" idx="38" hasCustomPrompt="1"/>
          </p:nvPr>
        </p:nvSpPr>
        <p:spPr>
          <a:xfrm>
            <a:off x="719137" y="6019800"/>
            <a:ext cx="2535239"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13553458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with 2 points (clay)">
    <p:bg>
      <p:bgPr>
        <a:solidFill>
          <a:schemeClr val="bg1"/>
        </a:solidFill>
        <a:effectLst/>
      </p:bgPr>
    </p:bg>
    <p:spTree>
      <p:nvGrpSpPr>
        <p:cNvPr id="1" name=""/>
        <p:cNvGrpSpPr/>
        <p:nvPr/>
      </p:nvGrpSpPr>
      <p:grpSpPr>
        <a:xfrm>
          <a:off x="0" y="0"/>
          <a:ext cx="0" cy="0"/>
          <a:chOff x="0" y="0"/>
          <a:chExt cx="0" cy="0"/>
        </a:xfrm>
      </p:grpSpPr>
      <p:sp>
        <p:nvSpPr>
          <p:cNvPr id="16" name="Content Placeholder 3"/>
          <p:cNvSpPr>
            <a:spLocks noGrp="1"/>
          </p:cNvSpPr>
          <p:nvPr>
            <p:ph sz="quarter" idx="34" hasCustomPrompt="1"/>
          </p:nvPr>
        </p:nvSpPr>
        <p:spPr>
          <a:xfrm>
            <a:off x="3700131" y="1"/>
            <a:ext cx="8491869" cy="6858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8" name="Rectangle 7"/>
          <p:cNvSpPr/>
          <p:nvPr userDrawn="1"/>
        </p:nvSpPr>
        <p:spPr>
          <a:xfrm>
            <a:off x="0" y="0"/>
            <a:ext cx="3703675" cy="6862279"/>
          </a:xfrm>
          <a:prstGeom prst="rect">
            <a:avLst/>
          </a:prstGeom>
          <a:solidFill>
            <a:srgbClr val="DE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solidFill>
                <a:srgbClr val="DED5D0"/>
              </a:solidFill>
            </a:endParaRP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Footer Placeholder 5"/>
          <p:cNvSpPr>
            <a:spLocks noGrp="1"/>
          </p:cNvSpPr>
          <p:nvPr>
            <p:ph type="ftr" sz="quarter" idx="10"/>
          </p:nvPr>
        </p:nvSpPr>
        <p:spPr>
          <a:xfrm>
            <a:off x="719140" y="6377943"/>
            <a:ext cx="2535237" cy="246221"/>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10" name="Title 9"/>
          <p:cNvSpPr>
            <a:spLocks noGrp="1"/>
          </p:cNvSpPr>
          <p:nvPr>
            <p:ph type="title" hasCustomPrompt="1"/>
          </p:nvPr>
        </p:nvSpPr>
        <p:spPr>
          <a:xfrm>
            <a:off x="719139" y="565704"/>
            <a:ext cx="2535236" cy="838563"/>
          </a:xfrm>
        </p:spPr>
        <p:txBody>
          <a:bodyPr/>
          <a:lstStyle>
            <a:lvl1pPr>
              <a:defRPr baseline="0">
                <a:solidFill>
                  <a:srgbClr val="413D3C"/>
                </a:solidFill>
              </a:defRPr>
            </a:lvl1pPr>
          </a:lstStyle>
          <a:p>
            <a:r>
              <a:rPr lang="en-US"/>
              <a:t>Short headline</a:t>
            </a:r>
          </a:p>
        </p:txBody>
      </p:sp>
      <p:sp>
        <p:nvSpPr>
          <p:cNvPr id="21" name="Text Placeholder 8"/>
          <p:cNvSpPr>
            <a:spLocks noGrp="1"/>
          </p:cNvSpPr>
          <p:nvPr>
            <p:ph type="body" sz="quarter" idx="12" hasCustomPrompt="1"/>
          </p:nvPr>
        </p:nvSpPr>
        <p:spPr>
          <a:xfrm>
            <a:off x="720726" y="2190773"/>
            <a:ext cx="2534708" cy="453656"/>
          </a:xfrm>
        </p:spPr>
        <p:txBody>
          <a:bodyPr lIns="0" tIns="0" rIns="0" bIns="0" anchor="ctr" anchorCtr="0">
            <a:noAutofit/>
          </a:bodyPr>
          <a:lstStyle>
            <a:lvl1pPr>
              <a:lnSpc>
                <a:spcPct val="100000"/>
              </a:lnSpc>
              <a:defRPr sz="1600" b="1" baseline="0">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hasCustomPrompt="1"/>
          </p:nvPr>
        </p:nvSpPr>
        <p:spPr>
          <a:xfrm>
            <a:off x="720727" y="2746066"/>
            <a:ext cx="2535765" cy="886766"/>
          </a:xfrm>
        </p:spPr>
        <p:txBody>
          <a:bodyPr>
            <a:normAutofit/>
          </a:bodyPr>
          <a:lstStyle>
            <a:lvl1pPr>
              <a:defRPr sz="1467">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1" name="Text Placeholder 8"/>
          <p:cNvSpPr>
            <a:spLocks noGrp="1"/>
          </p:cNvSpPr>
          <p:nvPr>
            <p:ph type="body" sz="quarter" idx="30" hasCustomPrompt="1"/>
          </p:nvPr>
        </p:nvSpPr>
        <p:spPr>
          <a:xfrm>
            <a:off x="720726" y="4269475"/>
            <a:ext cx="2534708"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2" name="Text Placeholder 3"/>
          <p:cNvSpPr>
            <a:spLocks noGrp="1"/>
          </p:cNvSpPr>
          <p:nvPr>
            <p:ph type="body" sz="quarter" idx="31" hasCustomPrompt="1"/>
          </p:nvPr>
        </p:nvSpPr>
        <p:spPr>
          <a:xfrm>
            <a:off x="720727" y="4824768"/>
            <a:ext cx="2535765" cy="886766"/>
          </a:xfrm>
        </p:spPr>
        <p:txBody>
          <a:bodyPr>
            <a:normAutofit/>
          </a:bodyPr>
          <a:lstStyle>
            <a:lvl1pPr>
              <a:defRPr sz="1467">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4" name="SmartArt Placeholder 4"/>
          <p:cNvSpPr>
            <a:spLocks noGrp="1"/>
          </p:cNvSpPr>
          <p:nvPr>
            <p:ph type="dgm" sz="quarter" idx="32"/>
          </p:nvPr>
        </p:nvSpPr>
        <p:spPr>
          <a:xfrm flipV="1">
            <a:off x="719667" y="2055249"/>
            <a:ext cx="670560" cy="24407"/>
          </a:xfrm>
          <a:solidFill>
            <a:srgbClr val="413D3C"/>
          </a:solidFill>
          <a:ln>
            <a:noFill/>
          </a:ln>
        </p:spPr>
        <p:txBody>
          <a:bodyPr/>
          <a:lstStyle>
            <a:lvl1pPr algn="l">
              <a:defRPr>
                <a:noFill/>
              </a:defRPr>
            </a:lvl1pPr>
          </a:lstStyle>
          <a:p>
            <a:endParaRPr lang="en-US"/>
          </a:p>
        </p:txBody>
      </p:sp>
      <p:sp>
        <p:nvSpPr>
          <p:cNvPr id="25" name="Text Placeholder 4"/>
          <p:cNvSpPr>
            <a:spLocks noGrp="1"/>
          </p:cNvSpPr>
          <p:nvPr>
            <p:ph type="body" sz="quarter" idx="22" hasCustomPrompt="1"/>
          </p:nvPr>
        </p:nvSpPr>
        <p:spPr>
          <a:xfrm>
            <a:off x="719667" y="1785581"/>
            <a:ext cx="2535767" cy="405191"/>
          </a:xfrm>
        </p:spPr>
        <p:txBody>
          <a:bodyPr tIns="0" rIns="0" bIns="0" anchor="t" anchorCtr="0">
            <a:noAutofit/>
          </a:bodyPr>
          <a:lstStyle>
            <a:lvl1pPr algn="l">
              <a:lnSpc>
                <a:spcPct val="100000"/>
              </a:lnSpc>
              <a:spcBef>
                <a:spcPts val="0"/>
              </a:spcBef>
              <a:defRPr sz="1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26" name="SmartArt Placeholder 4"/>
          <p:cNvSpPr>
            <a:spLocks noGrp="1"/>
          </p:cNvSpPr>
          <p:nvPr>
            <p:ph type="dgm" sz="quarter" idx="35"/>
          </p:nvPr>
        </p:nvSpPr>
        <p:spPr>
          <a:xfrm flipV="1">
            <a:off x="719667" y="4133951"/>
            <a:ext cx="670560" cy="24407"/>
          </a:xfrm>
          <a:solidFill>
            <a:srgbClr val="413D3C"/>
          </a:solidFill>
          <a:ln>
            <a:noFill/>
          </a:ln>
        </p:spPr>
        <p:txBody>
          <a:bodyPr/>
          <a:lstStyle>
            <a:lvl1pPr algn="l">
              <a:defRPr>
                <a:noFill/>
              </a:defRPr>
            </a:lvl1pPr>
          </a:lstStyle>
          <a:p>
            <a:endParaRPr lang="en-US"/>
          </a:p>
        </p:txBody>
      </p:sp>
      <p:sp>
        <p:nvSpPr>
          <p:cNvPr id="27" name="Text Placeholder 4"/>
          <p:cNvSpPr>
            <a:spLocks noGrp="1"/>
          </p:cNvSpPr>
          <p:nvPr>
            <p:ph type="body" sz="quarter" idx="36" hasCustomPrompt="1"/>
          </p:nvPr>
        </p:nvSpPr>
        <p:spPr>
          <a:xfrm>
            <a:off x="719667" y="3864283"/>
            <a:ext cx="2535767" cy="405191"/>
          </a:xfrm>
        </p:spPr>
        <p:txBody>
          <a:bodyPr tIns="0" rIns="0" bIns="0" anchor="t" anchorCtr="0">
            <a:noAutofit/>
          </a:bodyPr>
          <a:lstStyle>
            <a:lvl1pPr algn="l">
              <a:lnSpc>
                <a:spcPct val="100000"/>
              </a:lnSpc>
              <a:spcBef>
                <a:spcPts val="0"/>
              </a:spcBef>
              <a:defRPr sz="1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8" name="Text Placeholder 6"/>
          <p:cNvSpPr>
            <a:spLocks noGrp="1"/>
          </p:cNvSpPr>
          <p:nvPr>
            <p:ph type="body" sz="quarter" idx="38" hasCustomPrompt="1"/>
          </p:nvPr>
        </p:nvSpPr>
        <p:spPr>
          <a:xfrm>
            <a:off x="719137" y="6019800"/>
            <a:ext cx="2535239"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3843359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 with 2 points (charcoal)">
    <p:bg>
      <p:bgPr>
        <a:solidFill>
          <a:schemeClr val="bg1"/>
        </a:solidFill>
        <a:effectLst/>
      </p:bgPr>
    </p:bg>
    <p:spTree>
      <p:nvGrpSpPr>
        <p:cNvPr id="1" name=""/>
        <p:cNvGrpSpPr/>
        <p:nvPr/>
      </p:nvGrpSpPr>
      <p:grpSpPr>
        <a:xfrm>
          <a:off x="0" y="0"/>
          <a:ext cx="0" cy="0"/>
          <a:chOff x="0" y="0"/>
          <a:chExt cx="0" cy="0"/>
        </a:xfrm>
      </p:grpSpPr>
      <p:sp>
        <p:nvSpPr>
          <p:cNvPr id="16" name="Content Placeholder 3"/>
          <p:cNvSpPr>
            <a:spLocks noGrp="1"/>
          </p:cNvSpPr>
          <p:nvPr>
            <p:ph sz="quarter" idx="34" hasCustomPrompt="1"/>
          </p:nvPr>
        </p:nvSpPr>
        <p:spPr>
          <a:xfrm>
            <a:off x="3700131" y="1"/>
            <a:ext cx="8491869" cy="6858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8" name="Rectangle 7"/>
          <p:cNvSpPr/>
          <p:nvPr userDrawn="1"/>
        </p:nvSpPr>
        <p:spPr>
          <a:xfrm>
            <a:off x="0" y="0"/>
            <a:ext cx="3703675" cy="6862279"/>
          </a:xfrm>
          <a:prstGeom prst="rect">
            <a:avLst/>
          </a:prstGeom>
          <a:solidFill>
            <a:srgbClr val="41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solidFill>
                <a:srgbClr val="DED5D0"/>
              </a:solidFill>
            </a:endParaRP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Footer Placeholder 5"/>
          <p:cNvSpPr>
            <a:spLocks noGrp="1"/>
          </p:cNvSpPr>
          <p:nvPr>
            <p:ph type="ftr" sz="quarter" idx="10"/>
          </p:nvPr>
        </p:nvSpPr>
        <p:spPr>
          <a:xfrm>
            <a:off x="719140" y="6377943"/>
            <a:ext cx="2535237" cy="246221"/>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10" name="Title 9"/>
          <p:cNvSpPr>
            <a:spLocks noGrp="1"/>
          </p:cNvSpPr>
          <p:nvPr>
            <p:ph type="title" hasCustomPrompt="1"/>
          </p:nvPr>
        </p:nvSpPr>
        <p:spPr>
          <a:xfrm>
            <a:off x="719139" y="565704"/>
            <a:ext cx="2535236" cy="838563"/>
          </a:xfrm>
        </p:spPr>
        <p:txBody>
          <a:bodyPr/>
          <a:lstStyle>
            <a:lvl1pPr>
              <a:defRPr baseline="0">
                <a:solidFill>
                  <a:schemeClr val="bg1"/>
                </a:solidFill>
              </a:defRPr>
            </a:lvl1pPr>
          </a:lstStyle>
          <a:p>
            <a:r>
              <a:rPr lang="en-US"/>
              <a:t>Short headline</a:t>
            </a:r>
          </a:p>
        </p:txBody>
      </p:sp>
      <p:sp>
        <p:nvSpPr>
          <p:cNvPr id="21" name="Text Placeholder 8"/>
          <p:cNvSpPr>
            <a:spLocks noGrp="1"/>
          </p:cNvSpPr>
          <p:nvPr>
            <p:ph type="body" sz="quarter" idx="12" hasCustomPrompt="1"/>
          </p:nvPr>
        </p:nvSpPr>
        <p:spPr>
          <a:xfrm>
            <a:off x="720726" y="2190773"/>
            <a:ext cx="2534708" cy="453656"/>
          </a:xfrm>
        </p:spPr>
        <p:txBody>
          <a:bodyPr lIns="0" tIns="0" rIns="0" bIns="0" anchor="ctr" anchorCtr="0">
            <a:noAutofit/>
          </a:bodyPr>
          <a:lstStyle>
            <a:lvl1pPr>
              <a:lnSpc>
                <a:spcPct val="100000"/>
              </a:lnSpc>
              <a:defRPr sz="1600" b="1" baseline="0">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hasCustomPrompt="1"/>
          </p:nvPr>
        </p:nvSpPr>
        <p:spPr>
          <a:xfrm>
            <a:off x="720727" y="2746066"/>
            <a:ext cx="2535765" cy="886766"/>
          </a:xfrm>
        </p:spPr>
        <p:txBody>
          <a:bodyPr>
            <a:normAutofit/>
          </a:bodyPr>
          <a:lstStyle>
            <a:lvl1pPr>
              <a:defRPr sz="1467">
                <a:solidFill>
                  <a:schemeClr val="bg1"/>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1" name="Text Placeholder 8"/>
          <p:cNvSpPr>
            <a:spLocks noGrp="1"/>
          </p:cNvSpPr>
          <p:nvPr>
            <p:ph type="body" sz="quarter" idx="30" hasCustomPrompt="1"/>
          </p:nvPr>
        </p:nvSpPr>
        <p:spPr>
          <a:xfrm>
            <a:off x="720726" y="4269475"/>
            <a:ext cx="2534708" cy="453656"/>
          </a:xfrm>
        </p:spPr>
        <p:txBody>
          <a:bodyPr lIns="0" tIns="0" rIns="0" bIns="0" anchor="ctr" anchorCtr="0">
            <a:no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2" name="Text Placeholder 3"/>
          <p:cNvSpPr>
            <a:spLocks noGrp="1"/>
          </p:cNvSpPr>
          <p:nvPr>
            <p:ph type="body" sz="quarter" idx="31" hasCustomPrompt="1"/>
          </p:nvPr>
        </p:nvSpPr>
        <p:spPr>
          <a:xfrm>
            <a:off x="720727" y="4824768"/>
            <a:ext cx="2535765" cy="886766"/>
          </a:xfrm>
        </p:spPr>
        <p:txBody>
          <a:bodyPr>
            <a:normAutofit/>
          </a:bodyPr>
          <a:lstStyle>
            <a:lvl1pPr>
              <a:defRPr sz="1467">
                <a:solidFill>
                  <a:schemeClr val="bg1"/>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4" name="SmartArt Placeholder 4"/>
          <p:cNvSpPr>
            <a:spLocks noGrp="1"/>
          </p:cNvSpPr>
          <p:nvPr>
            <p:ph type="dgm" sz="quarter" idx="32"/>
          </p:nvPr>
        </p:nvSpPr>
        <p:spPr>
          <a:xfrm flipV="1">
            <a:off x="719667" y="2055249"/>
            <a:ext cx="670560" cy="24407"/>
          </a:xfrm>
          <a:solidFill>
            <a:srgbClr val="A32A33"/>
          </a:solidFill>
          <a:ln>
            <a:noFill/>
          </a:ln>
        </p:spPr>
        <p:txBody>
          <a:bodyPr/>
          <a:lstStyle>
            <a:lvl1pPr algn="l">
              <a:defRPr>
                <a:noFill/>
              </a:defRPr>
            </a:lvl1pPr>
          </a:lstStyle>
          <a:p>
            <a:endParaRPr lang="en-US"/>
          </a:p>
        </p:txBody>
      </p:sp>
      <p:sp>
        <p:nvSpPr>
          <p:cNvPr id="25" name="Text Placeholder 4"/>
          <p:cNvSpPr>
            <a:spLocks noGrp="1"/>
          </p:cNvSpPr>
          <p:nvPr>
            <p:ph type="body" sz="quarter" idx="22" hasCustomPrompt="1"/>
          </p:nvPr>
        </p:nvSpPr>
        <p:spPr>
          <a:xfrm>
            <a:off x="719667" y="1785581"/>
            <a:ext cx="2535767" cy="405191"/>
          </a:xfrm>
        </p:spPr>
        <p:txBody>
          <a:bodyPr tIns="0" rIns="0" bIns="0" anchor="t" anchorCtr="0">
            <a:noAutofit/>
          </a:bodyPr>
          <a:lstStyle>
            <a:lvl1pPr algn="l">
              <a:lnSpc>
                <a:spcPct val="100000"/>
              </a:lnSpc>
              <a:spcBef>
                <a:spcPts val="0"/>
              </a:spcBef>
              <a:defRPr sz="1400" b="1" baseline="0">
                <a:solidFill>
                  <a:srgbClr val="F4F2EF"/>
                </a:solidFill>
              </a:defRPr>
            </a:lvl1pPr>
            <a:lvl2pPr>
              <a:defRPr sz="1600"/>
            </a:lvl2pPr>
            <a:lvl3pPr>
              <a:defRPr sz="1600"/>
            </a:lvl3pPr>
            <a:lvl4pPr>
              <a:defRPr sz="1600"/>
            </a:lvl4pPr>
            <a:lvl5pPr>
              <a:defRPr sz="1600"/>
            </a:lvl5pPr>
          </a:lstStyle>
          <a:p>
            <a:pPr lvl="0"/>
            <a:r>
              <a:rPr lang="en-US"/>
              <a:t>01.</a:t>
            </a:r>
          </a:p>
        </p:txBody>
      </p:sp>
      <p:sp>
        <p:nvSpPr>
          <p:cNvPr id="26" name="SmartArt Placeholder 4"/>
          <p:cNvSpPr>
            <a:spLocks noGrp="1"/>
          </p:cNvSpPr>
          <p:nvPr>
            <p:ph type="dgm" sz="quarter" idx="35"/>
          </p:nvPr>
        </p:nvSpPr>
        <p:spPr>
          <a:xfrm flipV="1">
            <a:off x="719667" y="4133951"/>
            <a:ext cx="670560" cy="24407"/>
          </a:xfrm>
          <a:solidFill>
            <a:srgbClr val="A32A33"/>
          </a:solidFill>
          <a:ln>
            <a:noFill/>
          </a:ln>
        </p:spPr>
        <p:txBody>
          <a:bodyPr/>
          <a:lstStyle>
            <a:lvl1pPr algn="l">
              <a:defRPr>
                <a:noFill/>
              </a:defRPr>
            </a:lvl1pPr>
          </a:lstStyle>
          <a:p>
            <a:endParaRPr lang="en-US"/>
          </a:p>
        </p:txBody>
      </p:sp>
      <p:sp>
        <p:nvSpPr>
          <p:cNvPr id="27" name="Text Placeholder 4"/>
          <p:cNvSpPr>
            <a:spLocks noGrp="1"/>
          </p:cNvSpPr>
          <p:nvPr>
            <p:ph type="body" sz="quarter" idx="36" hasCustomPrompt="1"/>
          </p:nvPr>
        </p:nvSpPr>
        <p:spPr>
          <a:xfrm>
            <a:off x="719667" y="3864283"/>
            <a:ext cx="2535767" cy="405191"/>
          </a:xfrm>
        </p:spPr>
        <p:txBody>
          <a:bodyPr tIns="0" rIns="0" bIns="0" anchor="t" anchorCtr="0">
            <a:noAutofit/>
          </a:bodyPr>
          <a:lstStyle>
            <a:lvl1pPr algn="l">
              <a:lnSpc>
                <a:spcPct val="100000"/>
              </a:lnSpc>
              <a:spcBef>
                <a:spcPts val="0"/>
              </a:spcBef>
              <a:defRPr sz="1400" b="1" baseline="0">
                <a:solidFill>
                  <a:srgbClr val="F4F2EF"/>
                </a:solidFill>
              </a:defRPr>
            </a:lvl1pPr>
            <a:lvl2pPr>
              <a:defRPr sz="1600"/>
            </a:lvl2pPr>
            <a:lvl3pPr>
              <a:defRPr sz="1600"/>
            </a:lvl3pPr>
            <a:lvl4pPr>
              <a:defRPr sz="1600"/>
            </a:lvl4pPr>
            <a:lvl5pPr>
              <a:defRPr sz="1600"/>
            </a:lvl5pPr>
          </a:lstStyle>
          <a:p>
            <a:pPr lvl="0"/>
            <a:r>
              <a:rPr lang="en-US"/>
              <a:t>02.</a:t>
            </a:r>
          </a:p>
        </p:txBody>
      </p:sp>
      <p:sp>
        <p:nvSpPr>
          <p:cNvPr id="18" name="Text Placeholder 6"/>
          <p:cNvSpPr>
            <a:spLocks noGrp="1"/>
          </p:cNvSpPr>
          <p:nvPr>
            <p:ph type="body" sz="quarter" idx="38" hasCustomPrompt="1"/>
          </p:nvPr>
        </p:nvSpPr>
        <p:spPr>
          <a:xfrm>
            <a:off x="719137" y="6019800"/>
            <a:ext cx="2535239"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1975691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eatured image with 2 points (white)">
    <p:bg>
      <p:bgPr>
        <a:solidFill>
          <a:schemeClr val="bg1"/>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7" name="Title 9"/>
          <p:cNvSpPr>
            <a:spLocks noGrp="1"/>
          </p:cNvSpPr>
          <p:nvPr>
            <p:ph type="title" hasCustomPrompt="1"/>
          </p:nvPr>
        </p:nvSpPr>
        <p:spPr>
          <a:xfrm>
            <a:off x="719141" y="4342059"/>
            <a:ext cx="5265737" cy="1019130"/>
          </a:xfrm>
        </p:spPr>
        <p:txBody>
          <a:bodyPr/>
          <a:lstStyle>
            <a:lvl1pPr>
              <a:defRPr>
                <a:solidFill>
                  <a:srgbClr val="413D3C"/>
                </a:solidFill>
              </a:defRPr>
            </a:lvl1pPr>
          </a:lstStyle>
          <a:p>
            <a:r>
              <a:rPr lang="en-US"/>
              <a:t>Add a short </a:t>
            </a:r>
            <a:br>
              <a:rPr lang="en-US"/>
            </a:br>
            <a:r>
              <a:rPr lang="en-US"/>
              <a:t>headline here</a:t>
            </a:r>
          </a:p>
        </p:txBody>
      </p:sp>
      <p:sp>
        <p:nvSpPr>
          <p:cNvPr id="19" name="Text Placeholder 8"/>
          <p:cNvSpPr>
            <a:spLocks noGrp="1"/>
          </p:cNvSpPr>
          <p:nvPr>
            <p:ph type="body" sz="quarter" idx="30" hasCustomPrompt="1"/>
          </p:nvPr>
        </p:nvSpPr>
        <p:spPr>
          <a:xfrm>
            <a:off x="6214533" y="4342059"/>
            <a:ext cx="2510368"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3"/>
          <p:cNvSpPr>
            <a:spLocks noGrp="1"/>
          </p:cNvSpPr>
          <p:nvPr>
            <p:ph type="body" sz="quarter" idx="31"/>
          </p:nvPr>
        </p:nvSpPr>
        <p:spPr>
          <a:xfrm>
            <a:off x="6214534" y="4932823"/>
            <a:ext cx="2510367" cy="880601"/>
          </a:xfrm>
        </p:spPr>
        <p:txBody>
          <a:bodyPr/>
          <a:lstStyle>
            <a:lvl1pPr>
              <a:defRPr sz="1600">
                <a:solidFill>
                  <a:srgbClr val="413D3C"/>
                </a:solidFill>
              </a:defRPr>
            </a:lvl1pPr>
            <a:lvl2pPr>
              <a:defRPr sz="1600">
                <a:solidFill>
                  <a:schemeClr val="accent4"/>
                </a:solidFill>
              </a:defRPr>
            </a:lvl2pPr>
          </a:lstStyle>
          <a:p>
            <a:pPr lvl="0"/>
            <a:r>
              <a:rPr lang="en-US"/>
              <a:t>Click to edit</a:t>
            </a:r>
          </a:p>
        </p:txBody>
      </p:sp>
      <p:sp>
        <p:nvSpPr>
          <p:cNvPr id="21" name="Text Placeholder 8"/>
          <p:cNvSpPr>
            <a:spLocks noGrp="1"/>
          </p:cNvSpPr>
          <p:nvPr>
            <p:ph type="body" sz="quarter" idx="32" hasCustomPrompt="1"/>
          </p:nvPr>
        </p:nvSpPr>
        <p:spPr>
          <a:xfrm>
            <a:off x="8957734" y="4342059"/>
            <a:ext cx="24976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33"/>
          </p:nvPr>
        </p:nvSpPr>
        <p:spPr>
          <a:xfrm>
            <a:off x="8957734" y="4932823"/>
            <a:ext cx="2497668" cy="880601"/>
          </a:xfrm>
        </p:spPr>
        <p:txBody>
          <a:bodyPr/>
          <a:lstStyle>
            <a:lvl1pPr>
              <a:defRPr sz="1600">
                <a:solidFill>
                  <a:srgbClr val="413D3C"/>
                </a:solidFill>
              </a:defRPr>
            </a:lvl1pPr>
            <a:lvl2pPr>
              <a:defRPr sz="1600">
                <a:solidFill>
                  <a:schemeClr val="accent4"/>
                </a:solidFill>
              </a:defRPr>
            </a:lvl2pPr>
          </a:lstStyle>
          <a:p>
            <a:pPr lvl="0"/>
            <a:r>
              <a:rPr lang="en-US"/>
              <a:t>Click to edit</a:t>
            </a:r>
          </a:p>
        </p:txBody>
      </p:sp>
      <p:sp>
        <p:nvSpPr>
          <p:cNvPr id="13"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8"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34271828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eatured image with 2 points (neutral)">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191001"/>
            <a:ext cx="12192000" cy="2667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7" name="Title 9"/>
          <p:cNvSpPr>
            <a:spLocks noGrp="1"/>
          </p:cNvSpPr>
          <p:nvPr>
            <p:ph type="title" hasCustomPrompt="1"/>
          </p:nvPr>
        </p:nvSpPr>
        <p:spPr>
          <a:xfrm>
            <a:off x="719141" y="4342059"/>
            <a:ext cx="5265737" cy="1019130"/>
          </a:xfrm>
        </p:spPr>
        <p:txBody>
          <a:bodyPr/>
          <a:lstStyle>
            <a:lvl1pPr>
              <a:defRPr>
                <a:solidFill>
                  <a:srgbClr val="413D3C"/>
                </a:solidFill>
              </a:defRPr>
            </a:lvl1pPr>
          </a:lstStyle>
          <a:p>
            <a:r>
              <a:rPr lang="en-US"/>
              <a:t>Add a short </a:t>
            </a:r>
            <a:br>
              <a:rPr lang="en-US"/>
            </a:br>
            <a:r>
              <a:rPr lang="en-US"/>
              <a:t>headline here</a:t>
            </a:r>
          </a:p>
        </p:txBody>
      </p:sp>
      <p:sp>
        <p:nvSpPr>
          <p:cNvPr id="19" name="Text Placeholder 8"/>
          <p:cNvSpPr>
            <a:spLocks noGrp="1"/>
          </p:cNvSpPr>
          <p:nvPr>
            <p:ph type="body" sz="quarter" idx="30" hasCustomPrompt="1"/>
          </p:nvPr>
        </p:nvSpPr>
        <p:spPr>
          <a:xfrm>
            <a:off x="6214533" y="4342059"/>
            <a:ext cx="2510368"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3"/>
          <p:cNvSpPr>
            <a:spLocks noGrp="1"/>
          </p:cNvSpPr>
          <p:nvPr>
            <p:ph type="body" sz="quarter" idx="31"/>
          </p:nvPr>
        </p:nvSpPr>
        <p:spPr>
          <a:xfrm>
            <a:off x="6214534" y="4932823"/>
            <a:ext cx="2510367" cy="880601"/>
          </a:xfrm>
        </p:spPr>
        <p:txBody>
          <a:bodyPr/>
          <a:lstStyle>
            <a:lvl1pPr>
              <a:defRPr sz="1600">
                <a:solidFill>
                  <a:srgbClr val="413D3C"/>
                </a:solidFill>
              </a:defRPr>
            </a:lvl1pPr>
            <a:lvl2pPr>
              <a:defRPr sz="1600">
                <a:solidFill>
                  <a:schemeClr val="accent4"/>
                </a:solidFill>
              </a:defRPr>
            </a:lvl2pPr>
          </a:lstStyle>
          <a:p>
            <a:pPr lvl="0"/>
            <a:r>
              <a:rPr lang="en-US"/>
              <a:t>Click to edit</a:t>
            </a:r>
          </a:p>
        </p:txBody>
      </p:sp>
      <p:sp>
        <p:nvSpPr>
          <p:cNvPr id="21" name="Text Placeholder 8"/>
          <p:cNvSpPr>
            <a:spLocks noGrp="1"/>
          </p:cNvSpPr>
          <p:nvPr>
            <p:ph type="body" sz="quarter" idx="32" hasCustomPrompt="1"/>
          </p:nvPr>
        </p:nvSpPr>
        <p:spPr>
          <a:xfrm>
            <a:off x="8957734" y="4342059"/>
            <a:ext cx="24976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33"/>
          </p:nvPr>
        </p:nvSpPr>
        <p:spPr>
          <a:xfrm>
            <a:off x="8957734" y="4932823"/>
            <a:ext cx="2497668" cy="880601"/>
          </a:xfrm>
        </p:spPr>
        <p:txBody>
          <a:bodyPr/>
          <a:lstStyle>
            <a:lvl1pPr>
              <a:defRPr sz="1600">
                <a:solidFill>
                  <a:srgbClr val="413D3C"/>
                </a:solidFill>
              </a:defRPr>
            </a:lvl1pPr>
            <a:lvl2pPr>
              <a:defRPr sz="1600">
                <a:solidFill>
                  <a:schemeClr val="accent4"/>
                </a:solidFill>
              </a:defRPr>
            </a:lvl2pPr>
          </a:lstStyle>
          <a:p>
            <a:pPr lvl="0"/>
            <a:r>
              <a:rPr lang="en-US"/>
              <a:t>Click to edit</a:t>
            </a:r>
          </a:p>
        </p:txBody>
      </p:sp>
      <p:sp>
        <p:nvSpPr>
          <p:cNvPr id="13"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8"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200321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F5C2C-D07C-B026-F85B-088AAA453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94360-AA85-99DE-75FC-6C0AB5F15A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0EBB5-D20B-E5A7-59EE-1D2D037F40FA}"/>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5" name="Footer Placeholder 4">
            <a:extLst>
              <a:ext uri="{FF2B5EF4-FFF2-40B4-BE49-F238E27FC236}">
                <a16:creationId xmlns:a16="http://schemas.microsoft.com/office/drawing/2014/main" id="{14972FD9-8116-013A-2634-5D61E4376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31E5C-A4DE-DF35-7531-EA48EAC743BC}"/>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8662922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eatured image with 2 points (clay)">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191001"/>
            <a:ext cx="12192000" cy="2667000"/>
          </a:xfrm>
          <a:prstGeom prst="rect">
            <a:avLst/>
          </a:prstGeom>
          <a:solidFill>
            <a:srgbClr val="DE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7" name="Title 9"/>
          <p:cNvSpPr>
            <a:spLocks noGrp="1"/>
          </p:cNvSpPr>
          <p:nvPr>
            <p:ph type="title" hasCustomPrompt="1"/>
          </p:nvPr>
        </p:nvSpPr>
        <p:spPr>
          <a:xfrm>
            <a:off x="719141" y="4342059"/>
            <a:ext cx="5265737" cy="1019130"/>
          </a:xfrm>
        </p:spPr>
        <p:txBody>
          <a:bodyPr/>
          <a:lstStyle>
            <a:lvl1pPr>
              <a:defRPr>
                <a:solidFill>
                  <a:srgbClr val="413D3C"/>
                </a:solidFill>
              </a:defRPr>
            </a:lvl1pPr>
          </a:lstStyle>
          <a:p>
            <a:r>
              <a:rPr lang="en-US"/>
              <a:t>Add a short </a:t>
            </a:r>
            <a:br>
              <a:rPr lang="en-US"/>
            </a:br>
            <a:r>
              <a:rPr lang="en-US"/>
              <a:t>headline here</a:t>
            </a:r>
          </a:p>
        </p:txBody>
      </p:sp>
      <p:sp>
        <p:nvSpPr>
          <p:cNvPr id="19" name="Text Placeholder 8"/>
          <p:cNvSpPr>
            <a:spLocks noGrp="1"/>
          </p:cNvSpPr>
          <p:nvPr>
            <p:ph type="body" sz="quarter" idx="30" hasCustomPrompt="1"/>
          </p:nvPr>
        </p:nvSpPr>
        <p:spPr>
          <a:xfrm>
            <a:off x="6214533" y="4342059"/>
            <a:ext cx="2510368"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3"/>
          <p:cNvSpPr>
            <a:spLocks noGrp="1"/>
          </p:cNvSpPr>
          <p:nvPr>
            <p:ph type="body" sz="quarter" idx="31"/>
          </p:nvPr>
        </p:nvSpPr>
        <p:spPr>
          <a:xfrm>
            <a:off x="6214534" y="4932823"/>
            <a:ext cx="2510367" cy="880601"/>
          </a:xfrm>
        </p:spPr>
        <p:txBody>
          <a:bodyPr/>
          <a:lstStyle>
            <a:lvl1pPr>
              <a:defRPr sz="1600">
                <a:solidFill>
                  <a:srgbClr val="413D3C"/>
                </a:solidFill>
              </a:defRPr>
            </a:lvl1pPr>
            <a:lvl2pPr>
              <a:defRPr sz="1600">
                <a:solidFill>
                  <a:schemeClr val="accent4"/>
                </a:solidFill>
              </a:defRPr>
            </a:lvl2pPr>
          </a:lstStyle>
          <a:p>
            <a:pPr lvl="0"/>
            <a:r>
              <a:rPr lang="en-US"/>
              <a:t>Click to edit</a:t>
            </a:r>
          </a:p>
        </p:txBody>
      </p:sp>
      <p:sp>
        <p:nvSpPr>
          <p:cNvPr id="21" name="Text Placeholder 8"/>
          <p:cNvSpPr>
            <a:spLocks noGrp="1"/>
          </p:cNvSpPr>
          <p:nvPr>
            <p:ph type="body" sz="quarter" idx="32" hasCustomPrompt="1"/>
          </p:nvPr>
        </p:nvSpPr>
        <p:spPr>
          <a:xfrm>
            <a:off x="8957734" y="4342059"/>
            <a:ext cx="24976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33"/>
          </p:nvPr>
        </p:nvSpPr>
        <p:spPr>
          <a:xfrm>
            <a:off x="8957734" y="4932823"/>
            <a:ext cx="2497668" cy="880601"/>
          </a:xfrm>
        </p:spPr>
        <p:txBody>
          <a:bodyPr/>
          <a:lstStyle>
            <a:lvl1pPr>
              <a:defRPr sz="1600">
                <a:solidFill>
                  <a:srgbClr val="413D3C"/>
                </a:solidFill>
              </a:defRPr>
            </a:lvl1pPr>
            <a:lvl2pPr>
              <a:defRPr sz="1600">
                <a:solidFill>
                  <a:schemeClr val="accent4"/>
                </a:solidFill>
              </a:defRPr>
            </a:lvl2pPr>
          </a:lstStyle>
          <a:p>
            <a:pPr lvl="0"/>
            <a:r>
              <a:rPr lang="en-US"/>
              <a:t>Click to edit</a:t>
            </a:r>
          </a:p>
        </p:txBody>
      </p:sp>
      <p:sp>
        <p:nvSpPr>
          <p:cNvPr id="13"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8"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9618586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eatured image with 2 points (charcoal)">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191001"/>
            <a:ext cx="12192000" cy="2667000"/>
          </a:xfrm>
          <a:prstGeom prst="rect">
            <a:avLst/>
          </a:prstGeom>
          <a:solidFill>
            <a:srgbClr val="41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7" name="Title 9"/>
          <p:cNvSpPr>
            <a:spLocks noGrp="1"/>
          </p:cNvSpPr>
          <p:nvPr>
            <p:ph type="title" hasCustomPrompt="1"/>
          </p:nvPr>
        </p:nvSpPr>
        <p:spPr>
          <a:xfrm>
            <a:off x="719141" y="4342059"/>
            <a:ext cx="5265737" cy="1019130"/>
          </a:xfrm>
        </p:spPr>
        <p:txBody>
          <a:bodyPr/>
          <a:lstStyle>
            <a:lvl1pPr>
              <a:defRPr>
                <a:solidFill>
                  <a:schemeClr val="bg1"/>
                </a:solidFill>
              </a:defRPr>
            </a:lvl1pPr>
          </a:lstStyle>
          <a:p>
            <a:r>
              <a:rPr lang="en-US"/>
              <a:t>Add a short </a:t>
            </a:r>
            <a:br>
              <a:rPr lang="en-US"/>
            </a:br>
            <a:r>
              <a:rPr lang="en-US"/>
              <a:t>headline here</a:t>
            </a:r>
          </a:p>
        </p:txBody>
      </p:sp>
      <p:sp>
        <p:nvSpPr>
          <p:cNvPr id="19" name="Text Placeholder 8"/>
          <p:cNvSpPr>
            <a:spLocks noGrp="1"/>
          </p:cNvSpPr>
          <p:nvPr>
            <p:ph type="body" sz="quarter" idx="30" hasCustomPrompt="1"/>
          </p:nvPr>
        </p:nvSpPr>
        <p:spPr>
          <a:xfrm>
            <a:off x="6214533" y="4342059"/>
            <a:ext cx="2510368"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3"/>
          <p:cNvSpPr>
            <a:spLocks noGrp="1"/>
          </p:cNvSpPr>
          <p:nvPr>
            <p:ph type="body" sz="quarter" idx="31"/>
          </p:nvPr>
        </p:nvSpPr>
        <p:spPr>
          <a:xfrm>
            <a:off x="6214534" y="4932823"/>
            <a:ext cx="2510367" cy="880601"/>
          </a:xfrm>
        </p:spPr>
        <p:txBody>
          <a:bodyPr/>
          <a:lstStyle>
            <a:lvl1pPr>
              <a:defRPr sz="1600">
                <a:solidFill>
                  <a:schemeClr val="bg1"/>
                </a:solidFill>
              </a:defRPr>
            </a:lvl1pPr>
            <a:lvl2pPr>
              <a:defRPr sz="1600">
                <a:solidFill>
                  <a:schemeClr val="accent4"/>
                </a:solidFill>
              </a:defRPr>
            </a:lvl2pPr>
          </a:lstStyle>
          <a:p>
            <a:pPr lvl="0"/>
            <a:r>
              <a:rPr lang="en-US"/>
              <a:t>Click to edit</a:t>
            </a:r>
          </a:p>
        </p:txBody>
      </p:sp>
      <p:sp>
        <p:nvSpPr>
          <p:cNvPr id="21" name="Text Placeholder 8"/>
          <p:cNvSpPr>
            <a:spLocks noGrp="1"/>
          </p:cNvSpPr>
          <p:nvPr>
            <p:ph type="body" sz="quarter" idx="32" hasCustomPrompt="1"/>
          </p:nvPr>
        </p:nvSpPr>
        <p:spPr>
          <a:xfrm>
            <a:off x="8957734" y="4342059"/>
            <a:ext cx="2497669"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33"/>
          </p:nvPr>
        </p:nvSpPr>
        <p:spPr>
          <a:xfrm>
            <a:off x="8957734" y="4932823"/>
            <a:ext cx="2497668" cy="880601"/>
          </a:xfrm>
        </p:spPr>
        <p:txBody>
          <a:bodyPr/>
          <a:lstStyle>
            <a:lvl1pPr>
              <a:defRPr sz="1600">
                <a:solidFill>
                  <a:schemeClr val="bg1"/>
                </a:solidFill>
              </a:defRPr>
            </a:lvl1pPr>
            <a:lvl2pPr>
              <a:defRPr sz="1600">
                <a:solidFill>
                  <a:schemeClr val="accent4"/>
                </a:solidFill>
              </a:defRPr>
            </a:lvl2pPr>
          </a:lstStyle>
          <a:p>
            <a:pPr lvl="0"/>
            <a:r>
              <a:rPr lang="en-US"/>
              <a:t>Click to edit</a:t>
            </a:r>
          </a:p>
        </p:txBody>
      </p:sp>
      <p:sp>
        <p:nvSpPr>
          <p:cNvPr id="13"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8"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33554104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Point Image (Whit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5413744"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39" y="1090036"/>
            <a:ext cx="3897312" cy="1352465"/>
          </a:xfrm>
        </p:spPr>
        <p:txBody>
          <a:bodyPr anchor="b" anchorCtr="0"/>
          <a:lstStyle>
            <a:lvl1pPr>
              <a:defRPr baseline="0">
                <a:solidFill>
                  <a:srgbClr val="413D3C"/>
                </a:solidFill>
              </a:defRPr>
            </a:lvl1pPr>
          </a:lstStyle>
          <a:p>
            <a:r>
              <a:rPr lang="en-US"/>
              <a:t>Headline</a:t>
            </a:r>
          </a:p>
        </p:txBody>
      </p:sp>
      <p:sp>
        <p:nvSpPr>
          <p:cNvPr id="19" name="Text Placeholder 8"/>
          <p:cNvSpPr>
            <a:spLocks noGrp="1"/>
          </p:cNvSpPr>
          <p:nvPr>
            <p:ph type="body" sz="quarter" idx="17" hasCustomPrompt="1"/>
          </p:nvPr>
        </p:nvSpPr>
        <p:spPr>
          <a:xfrm>
            <a:off x="7588252" y="927299"/>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8"/>
          <p:cNvSpPr>
            <a:spLocks noGrp="1"/>
          </p:cNvSpPr>
          <p:nvPr>
            <p:ph type="body" sz="quarter" idx="25" hasCustomPrompt="1"/>
          </p:nvPr>
        </p:nvSpPr>
        <p:spPr>
          <a:xfrm>
            <a:off x="7588252" y="2677390"/>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8"/>
          <p:cNvSpPr>
            <a:spLocks noGrp="1"/>
          </p:cNvSpPr>
          <p:nvPr>
            <p:ph type="body" sz="quarter" idx="27" hasCustomPrompt="1"/>
          </p:nvPr>
        </p:nvSpPr>
        <p:spPr>
          <a:xfrm>
            <a:off x="7588252" y="4429990"/>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7" name="Text Placeholder 3"/>
          <p:cNvSpPr>
            <a:spLocks noGrp="1"/>
          </p:cNvSpPr>
          <p:nvPr>
            <p:ph type="body" sz="quarter" idx="31"/>
          </p:nvPr>
        </p:nvSpPr>
        <p:spPr>
          <a:xfrm>
            <a:off x="719667" y="2620975"/>
            <a:ext cx="3896783" cy="2092250"/>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9" name="Text Placeholder 3"/>
          <p:cNvSpPr>
            <a:spLocks noGrp="1"/>
          </p:cNvSpPr>
          <p:nvPr>
            <p:ph type="body" sz="quarter" idx="32"/>
          </p:nvPr>
        </p:nvSpPr>
        <p:spPr>
          <a:xfrm>
            <a:off x="7589313" y="1464591"/>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0" name="Text Placeholder 3"/>
          <p:cNvSpPr>
            <a:spLocks noGrp="1"/>
          </p:cNvSpPr>
          <p:nvPr>
            <p:ph type="body" sz="quarter" idx="33"/>
          </p:nvPr>
        </p:nvSpPr>
        <p:spPr>
          <a:xfrm>
            <a:off x="7588251" y="3199155"/>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1" name="Text Placeholder 3"/>
          <p:cNvSpPr>
            <a:spLocks noGrp="1"/>
          </p:cNvSpPr>
          <p:nvPr>
            <p:ph type="body" sz="quarter" idx="34"/>
          </p:nvPr>
        </p:nvSpPr>
        <p:spPr>
          <a:xfrm>
            <a:off x="7588251" y="4956285"/>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22" name="Text Placeholder 6"/>
          <p:cNvSpPr>
            <a:spLocks noGrp="1"/>
          </p:cNvSpPr>
          <p:nvPr>
            <p:ph type="body" sz="quarter" idx="24" hasCustomPrompt="1"/>
          </p:nvPr>
        </p:nvSpPr>
        <p:spPr>
          <a:xfrm>
            <a:off x="719137" y="6019800"/>
            <a:ext cx="3897315"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11A6330D-E4AD-3146-4AD3-65E799CDEDDD}"/>
              </a:ext>
            </a:extLst>
          </p:cNvPr>
          <p:cNvSpPr>
            <a:spLocks noGrp="1"/>
          </p:cNvSpPr>
          <p:nvPr>
            <p:ph type="pic" sz="quarter" idx="67"/>
          </p:nvPr>
        </p:nvSpPr>
        <p:spPr>
          <a:xfrm>
            <a:off x="5980411" y="931108"/>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1A0D9C85-F029-9464-04C9-ECC1ED0EBE7F}"/>
              </a:ext>
            </a:extLst>
          </p:cNvPr>
          <p:cNvSpPr>
            <a:spLocks noGrp="1"/>
          </p:cNvSpPr>
          <p:nvPr>
            <p:ph type="pic" sz="quarter" idx="68"/>
          </p:nvPr>
        </p:nvSpPr>
        <p:spPr>
          <a:xfrm>
            <a:off x="5980411" y="2677390"/>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69E81359-8351-AE94-717B-35DC0C2FC21E}"/>
              </a:ext>
            </a:extLst>
          </p:cNvPr>
          <p:cNvSpPr>
            <a:spLocks noGrp="1"/>
          </p:cNvSpPr>
          <p:nvPr>
            <p:ph type="pic" sz="quarter" idx="69"/>
          </p:nvPr>
        </p:nvSpPr>
        <p:spPr>
          <a:xfrm>
            <a:off x="5980411" y="4423672"/>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Tree>
    <p:extLst>
      <p:ext uri="{BB962C8B-B14F-4D97-AF65-F5344CB8AC3E}">
        <p14:creationId xmlns:p14="http://schemas.microsoft.com/office/powerpoint/2010/main" val="41515510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Point Image (Neutral)">
    <p:bg>
      <p:bgPr>
        <a:solidFill>
          <a:srgbClr val="F4F2E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54137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39" y="1090036"/>
            <a:ext cx="3897312" cy="1352465"/>
          </a:xfrm>
        </p:spPr>
        <p:txBody>
          <a:bodyPr anchor="b" anchorCtr="0"/>
          <a:lstStyle>
            <a:lvl1pPr>
              <a:defRPr baseline="0">
                <a:solidFill>
                  <a:srgbClr val="413D3C"/>
                </a:solidFill>
              </a:defRPr>
            </a:lvl1pPr>
          </a:lstStyle>
          <a:p>
            <a:r>
              <a:rPr lang="en-US"/>
              <a:t>Headline</a:t>
            </a:r>
          </a:p>
        </p:txBody>
      </p:sp>
      <p:sp>
        <p:nvSpPr>
          <p:cNvPr id="19" name="Text Placeholder 8"/>
          <p:cNvSpPr>
            <a:spLocks noGrp="1"/>
          </p:cNvSpPr>
          <p:nvPr>
            <p:ph type="body" sz="quarter" idx="17" hasCustomPrompt="1"/>
          </p:nvPr>
        </p:nvSpPr>
        <p:spPr>
          <a:xfrm>
            <a:off x="7588252" y="927299"/>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8"/>
          <p:cNvSpPr>
            <a:spLocks noGrp="1"/>
          </p:cNvSpPr>
          <p:nvPr>
            <p:ph type="body" sz="quarter" idx="25" hasCustomPrompt="1"/>
          </p:nvPr>
        </p:nvSpPr>
        <p:spPr>
          <a:xfrm>
            <a:off x="7588252" y="2677390"/>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8"/>
          <p:cNvSpPr>
            <a:spLocks noGrp="1"/>
          </p:cNvSpPr>
          <p:nvPr>
            <p:ph type="body" sz="quarter" idx="27" hasCustomPrompt="1"/>
          </p:nvPr>
        </p:nvSpPr>
        <p:spPr>
          <a:xfrm>
            <a:off x="7588252" y="4429990"/>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7" name="Text Placeholder 3"/>
          <p:cNvSpPr>
            <a:spLocks noGrp="1"/>
          </p:cNvSpPr>
          <p:nvPr>
            <p:ph type="body" sz="quarter" idx="31"/>
          </p:nvPr>
        </p:nvSpPr>
        <p:spPr>
          <a:xfrm>
            <a:off x="719667" y="2620975"/>
            <a:ext cx="3896783" cy="2092250"/>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9" name="Text Placeholder 3"/>
          <p:cNvSpPr>
            <a:spLocks noGrp="1"/>
          </p:cNvSpPr>
          <p:nvPr>
            <p:ph type="body" sz="quarter" idx="32"/>
          </p:nvPr>
        </p:nvSpPr>
        <p:spPr>
          <a:xfrm>
            <a:off x="7589313" y="1464591"/>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0" name="Text Placeholder 3"/>
          <p:cNvSpPr>
            <a:spLocks noGrp="1"/>
          </p:cNvSpPr>
          <p:nvPr>
            <p:ph type="body" sz="quarter" idx="33"/>
          </p:nvPr>
        </p:nvSpPr>
        <p:spPr>
          <a:xfrm>
            <a:off x="7588251" y="3199155"/>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1" name="Text Placeholder 3"/>
          <p:cNvSpPr>
            <a:spLocks noGrp="1"/>
          </p:cNvSpPr>
          <p:nvPr>
            <p:ph type="body" sz="quarter" idx="34"/>
          </p:nvPr>
        </p:nvSpPr>
        <p:spPr>
          <a:xfrm>
            <a:off x="7588251" y="4956285"/>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22" name="Text Placeholder 6"/>
          <p:cNvSpPr>
            <a:spLocks noGrp="1"/>
          </p:cNvSpPr>
          <p:nvPr>
            <p:ph type="body" sz="quarter" idx="24" hasCustomPrompt="1"/>
          </p:nvPr>
        </p:nvSpPr>
        <p:spPr>
          <a:xfrm>
            <a:off x="719137" y="6019800"/>
            <a:ext cx="3897315"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4DDE0086-E58A-210C-5009-F959EF086575}"/>
              </a:ext>
            </a:extLst>
          </p:cNvPr>
          <p:cNvSpPr>
            <a:spLocks noGrp="1"/>
          </p:cNvSpPr>
          <p:nvPr>
            <p:ph type="pic" sz="quarter" idx="67"/>
          </p:nvPr>
        </p:nvSpPr>
        <p:spPr>
          <a:xfrm>
            <a:off x="5980411" y="931108"/>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65F1DA97-6A8C-47B0-A1A0-ACE3F73C7D25}"/>
              </a:ext>
            </a:extLst>
          </p:cNvPr>
          <p:cNvSpPr>
            <a:spLocks noGrp="1"/>
          </p:cNvSpPr>
          <p:nvPr>
            <p:ph type="pic" sz="quarter" idx="68"/>
          </p:nvPr>
        </p:nvSpPr>
        <p:spPr>
          <a:xfrm>
            <a:off x="5980411" y="2677390"/>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63419548-1924-CBAA-0703-BDD309A10B2A}"/>
              </a:ext>
            </a:extLst>
          </p:cNvPr>
          <p:cNvSpPr>
            <a:spLocks noGrp="1"/>
          </p:cNvSpPr>
          <p:nvPr>
            <p:ph type="pic" sz="quarter" idx="69"/>
          </p:nvPr>
        </p:nvSpPr>
        <p:spPr>
          <a:xfrm>
            <a:off x="5980411" y="4423672"/>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Tree>
    <p:extLst>
      <p:ext uri="{BB962C8B-B14F-4D97-AF65-F5344CB8AC3E}">
        <p14:creationId xmlns:p14="http://schemas.microsoft.com/office/powerpoint/2010/main" val="16281425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Point Image (Clay)">
    <p:bg>
      <p:bgPr>
        <a:solidFill>
          <a:srgbClr val="DED5D0"/>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54137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39" y="1090036"/>
            <a:ext cx="3897312" cy="1352465"/>
          </a:xfrm>
        </p:spPr>
        <p:txBody>
          <a:bodyPr anchor="b" anchorCtr="0"/>
          <a:lstStyle>
            <a:lvl1pPr>
              <a:defRPr baseline="0">
                <a:solidFill>
                  <a:srgbClr val="413D3C"/>
                </a:solidFill>
              </a:defRPr>
            </a:lvl1pPr>
          </a:lstStyle>
          <a:p>
            <a:r>
              <a:rPr lang="en-US"/>
              <a:t>Headline</a:t>
            </a:r>
          </a:p>
        </p:txBody>
      </p:sp>
      <p:sp>
        <p:nvSpPr>
          <p:cNvPr id="19" name="Text Placeholder 8"/>
          <p:cNvSpPr>
            <a:spLocks noGrp="1"/>
          </p:cNvSpPr>
          <p:nvPr>
            <p:ph type="body" sz="quarter" idx="17" hasCustomPrompt="1"/>
          </p:nvPr>
        </p:nvSpPr>
        <p:spPr>
          <a:xfrm>
            <a:off x="7588252" y="927299"/>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8"/>
          <p:cNvSpPr>
            <a:spLocks noGrp="1"/>
          </p:cNvSpPr>
          <p:nvPr>
            <p:ph type="body" sz="quarter" idx="25" hasCustomPrompt="1"/>
          </p:nvPr>
        </p:nvSpPr>
        <p:spPr>
          <a:xfrm>
            <a:off x="7588252" y="2677390"/>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8"/>
          <p:cNvSpPr>
            <a:spLocks noGrp="1"/>
          </p:cNvSpPr>
          <p:nvPr>
            <p:ph type="body" sz="quarter" idx="27" hasCustomPrompt="1"/>
          </p:nvPr>
        </p:nvSpPr>
        <p:spPr>
          <a:xfrm>
            <a:off x="7588252" y="4429990"/>
            <a:ext cx="3867149"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7" name="Text Placeholder 3"/>
          <p:cNvSpPr>
            <a:spLocks noGrp="1"/>
          </p:cNvSpPr>
          <p:nvPr>
            <p:ph type="body" sz="quarter" idx="31"/>
          </p:nvPr>
        </p:nvSpPr>
        <p:spPr>
          <a:xfrm>
            <a:off x="719667" y="2620975"/>
            <a:ext cx="3896783" cy="2092250"/>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9" name="Text Placeholder 3"/>
          <p:cNvSpPr>
            <a:spLocks noGrp="1"/>
          </p:cNvSpPr>
          <p:nvPr>
            <p:ph type="body" sz="quarter" idx="32"/>
          </p:nvPr>
        </p:nvSpPr>
        <p:spPr>
          <a:xfrm>
            <a:off x="7589313" y="1464591"/>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0" name="Text Placeholder 3"/>
          <p:cNvSpPr>
            <a:spLocks noGrp="1"/>
          </p:cNvSpPr>
          <p:nvPr>
            <p:ph type="body" sz="quarter" idx="33"/>
          </p:nvPr>
        </p:nvSpPr>
        <p:spPr>
          <a:xfrm>
            <a:off x="7588251" y="3199155"/>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1" name="Text Placeholder 3"/>
          <p:cNvSpPr>
            <a:spLocks noGrp="1"/>
          </p:cNvSpPr>
          <p:nvPr>
            <p:ph type="body" sz="quarter" idx="34"/>
          </p:nvPr>
        </p:nvSpPr>
        <p:spPr>
          <a:xfrm>
            <a:off x="7588251" y="4956285"/>
            <a:ext cx="3866088" cy="9133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22" name="Text Placeholder 6"/>
          <p:cNvSpPr>
            <a:spLocks noGrp="1"/>
          </p:cNvSpPr>
          <p:nvPr>
            <p:ph type="body" sz="quarter" idx="24" hasCustomPrompt="1"/>
          </p:nvPr>
        </p:nvSpPr>
        <p:spPr>
          <a:xfrm>
            <a:off x="719137" y="6019800"/>
            <a:ext cx="3897315"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07090BAF-A53B-8EED-7E02-5A7928D257A2}"/>
              </a:ext>
            </a:extLst>
          </p:cNvPr>
          <p:cNvSpPr>
            <a:spLocks noGrp="1"/>
          </p:cNvSpPr>
          <p:nvPr>
            <p:ph type="pic" sz="quarter" idx="67"/>
          </p:nvPr>
        </p:nvSpPr>
        <p:spPr>
          <a:xfrm>
            <a:off x="5980411" y="931108"/>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0E2AB32D-0831-068A-7DAC-35E285E9D129}"/>
              </a:ext>
            </a:extLst>
          </p:cNvPr>
          <p:cNvSpPr>
            <a:spLocks noGrp="1"/>
          </p:cNvSpPr>
          <p:nvPr>
            <p:ph type="pic" sz="quarter" idx="68"/>
          </p:nvPr>
        </p:nvSpPr>
        <p:spPr>
          <a:xfrm>
            <a:off x="5980411" y="2677390"/>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E80FD5B1-1091-9022-6D9A-EF6277E30BC8}"/>
              </a:ext>
            </a:extLst>
          </p:cNvPr>
          <p:cNvSpPr>
            <a:spLocks noGrp="1"/>
          </p:cNvSpPr>
          <p:nvPr>
            <p:ph type="pic" sz="quarter" idx="69"/>
          </p:nvPr>
        </p:nvSpPr>
        <p:spPr>
          <a:xfrm>
            <a:off x="5980411" y="4423672"/>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Tree>
    <p:extLst>
      <p:ext uri="{BB962C8B-B14F-4D97-AF65-F5344CB8AC3E}">
        <p14:creationId xmlns:p14="http://schemas.microsoft.com/office/powerpoint/2010/main" val="265832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Point Image (Charcoal)">
    <p:bg>
      <p:bgPr>
        <a:solidFill>
          <a:srgbClr val="413D3C"/>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54137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39" y="1090036"/>
            <a:ext cx="3897312" cy="1352465"/>
          </a:xfrm>
        </p:spPr>
        <p:txBody>
          <a:bodyPr anchor="b" anchorCtr="0"/>
          <a:lstStyle>
            <a:lvl1pPr>
              <a:defRPr baseline="0">
                <a:solidFill>
                  <a:srgbClr val="413D3C"/>
                </a:solidFill>
              </a:defRPr>
            </a:lvl1pPr>
          </a:lstStyle>
          <a:p>
            <a:r>
              <a:rPr lang="en-US"/>
              <a:t>Headline</a:t>
            </a:r>
          </a:p>
        </p:txBody>
      </p:sp>
      <p:sp>
        <p:nvSpPr>
          <p:cNvPr id="19" name="Text Placeholder 8"/>
          <p:cNvSpPr>
            <a:spLocks noGrp="1"/>
          </p:cNvSpPr>
          <p:nvPr>
            <p:ph type="body" sz="quarter" idx="17" hasCustomPrompt="1"/>
          </p:nvPr>
        </p:nvSpPr>
        <p:spPr>
          <a:xfrm>
            <a:off x="7588252" y="927299"/>
            <a:ext cx="3867149"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8"/>
          <p:cNvSpPr>
            <a:spLocks noGrp="1"/>
          </p:cNvSpPr>
          <p:nvPr>
            <p:ph type="body" sz="quarter" idx="25" hasCustomPrompt="1"/>
          </p:nvPr>
        </p:nvSpPr>
        <p:spPr>
          <a:xfrm>
            <a:off x="7588252" y="2677390"/>
            <a:ext cx="3867149"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8"/>
          <p:cNvSpPr>
            <a:spLocks noGrp="1"/>
          </p:cNvSpPr>
          <p:nvPr>
            <p:ph type="body" sz="quarter" idx="27" hasCustomPrompt="1"/>
          </p:nvPr>
        </p:nvSpPr>
        <p:spPr>
          <a:xfrm>
            <a:off x="7588252" y="4429990"/>
            <a:ext cx="3867149"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7" name="Text Placeholder 3"/>
          <p:cNvSpPr>
            <a:spLocks noGrp="1"/>
          </p:cNvSpPr>
          <p:nvPr>
            <p:ph type="body" sz="quarter" idx="31"/>
          </p:nvPr>
        </p:nvSpPr>
        <p:spPr>
          <a:xfrm>
            <a:off x="719667" y="2620975"/>
            <a:ext cx="3896783" cy="2092250"/>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9" name="Text Placeholder 3"/>
          <p:cNvSpPr>
            <a:spLocks noGrp="1"/>
          </p:cNvSpPr>
          <p:nvPr>
            <p:ph type="body" sz="quarter" idx="32"/>
          </p:nvPr>
        </p:nvSpPr>
        <p:spPr>
          <a:xfrm>
            <a:off x="7589313" y="1464591"/>
            <a:ext cx="3866088" cy="9133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30" name="Text Placeholder 3"/>
          <p:cNvSpPr>
            <a:spLocks noGrp="1"/>
          </p:cNvSpPr>
          <p:nvPr>
            <p:ph type="body" sz="quarter" idx="33"/>
          </p:nvPr>
        </p:nvSpPr>
        <p:spPr>
          <a:xfrm>
            <a:off x="7588251" y="3199155"/>
            <a:ext cx="3866088" cy="9133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31" name="Text Placeholder 3"/>
          <p:cNvSpPr>
            <a:spLocks noGrp="1"/>
          </p:cNvSpPr>
          <p:nvPr>
            <p:ph type="body" sz="quarter" idx="34"/>
          </p:nvPr>
        </p:nvSpPr>
        <p:spPr>
          <a:xfrm>
            <a:off x="7588251" y="4956285"/>
            <a:ext cx="3866088" cy="9133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22" name="Text Placeholder 6"/>
          <p:cNvSpPr>
            <a:spLocks noGrp="1"/>
          </p:cNvSpPr>
          <p:nvPr>
            <p:ph type="body" sz="quarter" idx="24" hasCustomPrompt="1"/>
          </p:nvPr>
        </p:nvSpPr>
        <p:spPr>
          <a:xfrm>
            <a:off x="719137" y="6019800"/>
            <a:ext cx="3897315"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07090BAF-A53B-8EED-7E02-5A7928D257A2}"/>
              </a:ext>
            </a:extLst>
          </p:cNvPr>
          <p:cNvSpPr>
            <a:spLocks noGrp="1"/>
          </p:cNvSpPr>
          <p:nvPr>
            <p:ph type="pic" sz="quarter" idx="67"/>
          </p:nvPr>
        </p:nvSpPr>
        <p:spPr>
          <a:xfrm>
            <a:off x="5980411" y="931108"/>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0E2AB32D-0831-068A-7DAC-35E285E9D129}"/>
              </a:ext>
            </a:extLst>
          </p:cNvPr>
          <p:cNvSpPr>
            <a:spLocks noGrp="1"/>
          </p:cNvSpPr>
          <p:nvPr>
            <p:ph type="pic" sz="quarter" idx="68"/>
          </p:nvPr>
        </p:nvSpPr>
        <p:spPr>
          <a:xfrm>
            <a:off x="5980411" y="2677390"/>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E80FD5B1-1091-9022-6D9A-EF6277E30BC8}"/>
              </a:ext>
            </a:extLst>
          </p:cNvPr>
          <p:cNvSpPr>
            <a:spLocks noGrp="1"/>
          </p:cNvSpPr>
          <p:nvPr>
            <p:ph type="pic" sz="quarter" idx="69"/>
          </p:nvPr>
        </p:nvSpPr>
        <p:spPr>
          <a:xfrm>
            <a:off x="5980411" y="4423672"/>
            <a:ext cx="1374775" cy="137604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defRPr>
                <a:solidFill>
                  <a:srgbClr val="413D3C"/>
                </a:solidFill>
              </a:defRPr>
            </a:lvl1pPr>
          </a:lstStyle>
          <a:p>
            <a:endParaRPr lang="en-US"/>
          </a:p>
        </p:txBody>
      </p:sp>
    </p:spTree>
    <p:extLst>
      <p:ext uri="{BB962C8B-B14F-4D97-AF65-F5344CB8AC3E}">
        <p14:creationId xmlns:p14="http://schemas.microsoft.com/office/powerpoint/2010/main" val="398626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3 Content Columns (White)">
    <p:bg>
      <p:bgPr>
        <a:solidFill>
          <a:schemeClr val="bg1"/>
        </a:solidFill>
        <a:effectLst/>
      </p:bgPr>
    </p:bg>
    <p:spTree>
      <p:nvGrpSpPr>
        <p:cNvPr id="1" name=""/>
        <p:cNvGrpSpPr/>
        <p:nvPr/>
      </p:nvGrpSpPr>
      <p:grpSpPr>
        <a:xfrm>
          <a:off x="0" y="0"/>
          <a:ext cx="0" cy="0"/>
          <a:chOff x="0" y="0"/>
          <a:chExt cx="0" cy="0"/>
        </a:xfrm>
      </p:grpSpPr>
      <p:sp>
        <p:nvSpPr>
          <p:cNvPr id="27" name="Content Placeholder 3"/>
          <p:cNvSpPr>
            <a:spLocks noGrp="1"/>
          </p:cNvSpPr>
          <p:nvPr>
            <p:ph sz="quarter" idx="36" hasCustomPrompt="1"/>
          </p:nvPr>
        </p:nvSpPr>
        <p:spPr>
          <a:xfrm>
            <a:off x="7927887" y="1398934"/>
            <a:ext cx="3480855"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26" name="Content Placeholder 3"/>
          <p:cNvSpPr>
            <a:spLocks noGrp="1"/>
          </p:cNvSpPr>
          <p:nvPr>
            <p:ph sz="quarter" idx="35" hasCustomPrompt="1"/>
          </p:nvPr>
        </p:nvSpPr>
        <p:spPr>
          <a:xfrm>
            <a:off x="4342303" y="1398934"/>
            <a:ext cx="3489676"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6" name="Content Placeholder 3"/>
          <p:cNvSpPr>
            <a:spLocks noGrp="1"/>
          </p:cNvSpPr>
          <p:nvPr>
            <p:ph sz="quarter" idx="34" hasCustomPrompt="1"/>
          </p:nvPr>
        </p:nvSpPr>
        <p:spPr>
          <a:xfrm>
            <a:off x="772462" y="1398934"/>
            <a:ext cx="3476324"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20" name="Text Placeholder 8"/>
          <p:cNvSpPr>
            <a:spLocks noGrp="1"/>
          </p:cNvSpPr>
          <p:nvPr>
            <p:ph type="body" sz="quarter" idx="12" hasCustomPrompt="1"/>
          </p:nvPr>
        </p:nvSpPr>
        <p:spPr>
          <a:xfrm>
            <a:off x="772463" y="4145050"/>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735814"/>
            <a:ext cx="3476323" cy="1077608"/>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145050"/>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735814"/>
            <a:ext cx="3489676" cy="1077608"/>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145050"/>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735814"/>
            <a:ext cx="3483540" cy="1077608"/>
          </a:xfrm>
        </p:spPr>
        <p:txBody>
          <a:bodyPr/>
          <a:lstStyle>
            <a:lvl1pPr>
              <a:defRPr sz="1600"/>
            </a:lvl1pPr>
            <a:lvl2pPr>
              <a:defRPr sz="1600"/>
            </a:lvl2pPr>
          </a:lstStyle>
          <a:p>
            <a:pPr lvl="0"/>
            <a:r>
              <a:rPr lang="en-US"/>
              <a:t>Click to edit </a:t>
            </a:r>
          </a:p>
          <a:p>
            <a:pPr lvl="1"/>
            <a:r>
              <a:rPr lang="en-US"/>
              <a:t>Second level</a:t>
            </a:r>
          </a:p>
        </p:txBody>
      </p:sp>
      <p:sp>
        <p:nvSpPr>
          <p:cNvPr id="32" name="Title 9"/>
          <p:cNvSpPr>
            <a:spLocks noGrp="1"/>
          </p:cNvSpPr>
          <p:nvPr>
            <p:ph type="title" hasCustomPrompt="1"/>
          </p:nvPr>
        </p:nvSpPr>
        <p:spPr>
          <a:xfrm>
            <a:off x="719666" y="382394"/>
            <a:ext cx="10735735" cy="810163"/>
          </a:xfrm>
        </p:spPr>
        <p:txBody>
          <a:bodyPr/>
          <a:lstStyle/>
          <a:p>
            <a:r>
              <a:rPr lang="en-US"/>
              <a:t>Headline</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8" name="Footer Placeholder 24">
            <a:extLst>
              <a:ext uri="{FF2B5EF4-FFF2-40B4-BE49-F238E27FC236}">
                <a16:creationId xmlns:a16="http://schemas.microsoft.com/office/drawing/2014/main" id="{B2666546-556D-ED4E-8B31-EB5A39E3E9D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9750799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3 Content Columns (Neutral)">
    <p:bg>
      <p:bgPr>
        <a:solidFill>
          <a:srgbClr val="F4F2EF"/>
        </a:solidFill>
        <a:effectLst/>
      </p:bgPr>
    </p:bg>
    <p:spTree>
      <p:nvGrpSpPr>
        <p:cNvPr id="1" name=""/>
        <p:cNvGrpSpPr/>
        <p:nvPr/>
      </p:nvGrpSpPr>
      <p:grpSpPr>
        <a:xfrm>
          <a:off x="0" y="0"/>
          <a:ext cx="0" cy="0"/>
          <a:chOff x="0" y="0"/>
          <a:chExt cx="0" cy="0"/>
        </a:xfrm>
      </p:grpSpPr>
      <p:sp>
        <p:nvSpPr>
          <p:cNvPr id="27" name="Content Placeholder 3"/>
          <p:cNvSpPr>
            <a:spLocks noGrp="1"/>
          </p:cNvSpPr>
          <p:nvPr>
            <p:ph sz="quarter" idx="36" hasCustomPrompt="1"/>
          </p:nvPr>
        </p:nvSpPr>
        <p:spPr>
          <a:xfrm>
            <a:off x="7927887" y="1398934"/>
            <a:ext cx="3480855"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26" name="Content Placeholder 3"/>
          <p:cNvSpPr>
            <a:spLocks noGrp="1"/>
          </p:cNvSpPr>
          <p:nvPr>
            <p:ph sz="quarter" idx="35" hasCustomPrompt="1"/>
          </p:nvPr>
        </p:nvSpPr>
        <p:spPr>
          <a:xfrm>
            <a:off x="4342303" y="1398934"/>
            <a:ext cx="3489676"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6" name="Content Placeholder 3"/>
          <p:cNvSpPr>
            <a:spLocks noGrp="1"/>
          </p:cNvSpPr>
          <p:nvPr>
            <p:ph sz="quarter" idx="34" hasCustomPrompt="1"/>
          </p:nvPr>
        </p:nvSpPr>
        <p:spPr>
          <a:xfrm>
            <a:off x="772462" y="1398934"/>
            <a:ext cx="3476324"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20" name="Text Placeholder 8"/>
          <p:cNvSpPr>
            <a:spLocks noGrp="1"/>
          </p:cNvSpPr>
          <p:nvPr>
            <p:ph type="body" sz="quarter" idx="12" hasCustomPrompt="1"/>
          </p:nvPr>
        </p:nvSpPr>
        <p:spPr>
          <a:xfrm>
            <a:off x="772463" y="4145050"/>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735814"/>
            <a:ext cx="3476323" cy="1077608"/>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145050"/>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735814"/>
            <a:ext cx="3489676" cy="1077608"/>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145050"/>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735814"/>
            <a:ext cx="3483540" cy="1077608"/>
          </a:xfrm>
        </p:spPr>
        <p:txBody>
          <a:bodyPr/>
          <a:lstStyle>
            <a:lvl1pPr>
              <a:defRPr sz="1600"/>
            </a:lvl1pPr>
            <a:lvl2pPr>
              <a:defRPr sz="1600"/>
            </a:lvl2pPr>
          </a:lstStyle>
          <a:p>
            <a:pPr lvl="0"/>
            <a:r>
              <a:rPr lang="en-US"/>
              <a:t>Click to edit </a:t>
            </a:r>
          </a:p>
          <a:p>
            <a:pPr lvl="1"/>
            <a:r>
              <a:rPr lang="en-US"/>
              <a:t>Second level</a:t>
            </a:r>
          </a:p>
        </p:txBody>
      </p:sp>
      <p:sp>
        <p:nvSpPr>
          <p:cNvPr id="32" name="Title 9"/>
          <p:cNvSpPr>
            <a:spLocks noGrp="1"/>
          </p:cNvSpPr>
          <p:nvPr>
            <p:ph type="title" hasCustomPrompt="1"/>
          </p:nvPr>
        </p:nvSpPr>
        <p:spPr>
          <a:xfrm>
            <a:off x="719666" y="382394"/>
            <a:ext cx="10735735" cy="810163"/>
          </a:xfrm>
        </p:spPr>
        <p:txBody>
          <a:bodyPr/>
          <a:lstStyle/>
          <a:p>
            <a:r>
              <a:rPr lang="en-US"/>
              <a:t>Headline</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8" name="Footer Placeholder 24">
            <a:extLst>
              <a:ext uri="{FF2B5EF4-FFF2-40B4-BE49-F238E27FC236}">
                <a16:creationId xmlns:a16="http://schemas.microsoft.com/office/drawing/2014/main" id="{B2666546-556D-ED4E-8B31-EB5A39E3E9D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5689966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3 Content Columns (Clay)">
    <p:bg>
      <p:bgPr>
        <a:solidFill>
          <a:srgbClr val="DED5D0"/>
        </a:solidFill>
        <a:effectLst/>
      </p:bgPr>
    </p:bg>
    <p:spTree>
      <p:nvGrpSpPr>
        <p:cNvPr id="1" name=""/>
        <p:cNvGrpSpPr/>
        <p:nvPr/>
      </p:nvGrpSpPr>
      <p:grpSpPr>
        <a:xfrm>
          <a:off x="0" y="0"/>
          <a:ext cx="0" cy="0"/>
          <a:chOff x="0" y="0"/>
          <a:chExt cx="0" cy="0"/>
        </a:xfrm>
      </p:grpSpPr>
      <p:sp>
        <p:nvSpPr>
          <p:cNvPr id="27" name="Content Placeholder 3"/>
          <p:cNvSpPr>
            <a:spLocks noGrp="1"/>
          </p:cNvSpPr>
          <p:nvPr>
            <p:ph sz="quarter" idx="36" hasCustomPrompt="1"/>
          </p:nvPr>
        </p:nvSpPr>
        <p:spPr>
          <a:xfrm>
            <a:off x="7927887" y="1398934"/>
            <a:ext cx="3480855"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26" name="Content Placeholder 3"/>
          <p:cNvSpPr>
            <a:spLocks noGrp="1"/>
          </p:cNvSpPr>
          <p:nvPr>
            <p:ph sz="quarter" idx="35" hasCustomPrompt="1"/>
          </p:nvPr>
        </p:nvSpPr>
        <p:spPr>
          <a:xfrm>
            <a:off x="4342303" y="1398934"/>
            <a:ext cx="3489676"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6" name="Content Placeholder 3"/>
          <p:cNvSpPr>
            <a:spLocks noGrp="1"/>
          </p:cNvSpPr>
          <p:nvPr>
            <p:ph sz="quarter" idx="34" hasCustomPrompt="1"/>
          </p:nvPr>
        </p:nvSpPr>
        <p:spPr>
          <a:xfrm>
            <a:off x="772462" y="1398934"/>
            <a:ext cx="3476324"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20" name="Text Placeholder 8"/>
          <p:cNvSpPr>
            <a:spLocks noGrp="1"/>
          </p:cNvSpPr>
          <p:nvPr>
            <p:ph type="body" sz="quarter" idx="12" hasCustomPrompt="1"/>
          </p:nvPr>
        </p:nvSpPr>
        <p:spPr>
          <a:xfrm>
            <a:off x="772463" y="4145050"/>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735814"/>
            <a:ext cx="3476323" cy="1077608"/>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145050"/>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735814"/>
            <a:ext cx="3489676" cy="1077608"/>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145050"/>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735814"/>
            <a:ext cx="3483540" cy="1077608"/>
          </a:xfrm>
        </p:spPr>
        <p:txBody>
          <a:bodyPr/>
          <a:lstStyle>
            <a:lvl1pPr>
              <a:defRPr sz="1600"/>
            </a:lvl1pPr>
            <a:lvl2pPr>
              <a:defRPr sz="1600"/>
            </a:lvl2pPr>
          </a:lstStyle>
          <a:p>
            <a:pPr lvl="0"/>
            <a:r>
              <a:rPr lang="en-US"/>
              <a:t>Click to edit </a:t>
            </a:r>
          </a:p>
          <a:p>
            <a:pPr lvl="1"/>
            <a:r>
              <a:rPr lang="en-US"/>
              <a:t>Second level</a:t>
            </a:r>
          </a:p>
        </p:txBody>
      </p:sp>
      <p:sp>
        <p:nvSpPr>
          <p:cNvPr id="32" name="Title 9"/>
          <p:cNvSpPr>
            <a:spLocks noGrp="1"/>
          </p:cNvSpPr>
          <p:nvPr>
            <p:ph type="title" hasCustomPrompt="1"/>
          </p:nvPr>
        </p:nvSpPr>
        <p:spPr>
          <a:xfrm>
            <a:off x="719666" y="382394"/>
            <a:ext cx="10735735" cy="810163"/>
          </a:xfrm>
        </p:spPr>
        <p:txBody>
          <a:bodyPr/>
          <a:lstStyle/>
          <a:p>
            <a:r>
              <a:rPr lang="en-US"/>
              <a:t>Headline</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8" name="Footer Placeholder 24">
            <a:extLst>
              <a:ext uri="{FF2B5EF4-FFF2-40B4-BE49-F238E27FC236}">
                <a16:creationId xmlns:a16="http://schemas.microsoft.com/office/drawing/2014/main" id="{B2666546-556D-ED4E-8B31-EB5A39E3E9D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5023321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3 Content Columns (Charcoal)">
    <p:bg>
      <p:bgPr>
        <a:solidFill>
          <a:srgbClr val="413D3C"/>
        </a:solidFill>
        <a:effectLst/>
      </p:bgPr>
    </p:bg>
    <p:spTree>
      <p:nvGrpSpPr>
        <p:cNvPr id="1" name=""/>
        <p:cNvGrpSpPr/>
        <p:nvPr/>
      </p:nvGrpSpPr>
      <p:grpSpPr>
        <a:xfrm>
          <a:off x="0" y="0"/>
          <a:ext cx="0" cy="0"/>
          <a:chOff x="0" y="0"/>
          <a:chExt cx="0" cy="0"/>
        </a:xfrm>
      </p:grpSpPr>
      <p:sp>
        <p:nvSpPr>
          <p:cNvPr id="27" name="Content Placeholder 3"/>
          <p:cNvSpPr>
            <a:spLocks noGrp="1"/>
          </p:cNvSpPr>
          <p:nvPr>
            <p:ph sz="quarter" idx="36" hasCustomPrompt="1"/>
          </p:nvPr>
        </p:nvSpPr>
        <p:spPr>
          <a:xfrm>
            <a:off x="7927887" y="1398934"/>
            <a:ext cx="3480855"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26" name="Content Placeholder 3"/>
          <p:cNvSpPr>
            <a:spLocks noGrp="1"/>
          </p:cNvSpPr>
          <p:nvPr>
            <p:ph sz="quarter" idx="35" hasCustomPrompt="1"/>
          </p:nvPr>
        </p:nvSpPr>
        <p:spPr>
          <a:xfrm>
            <a:off x="4342303" y="1398934"/>
            <a:ext cx="3489676"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6" name="Content Placeholder 3"/>
          <p:cNvSpPr>
            <a:spLocks noGrp="1"/>
          </p:cNvSpPr>
          <p:nvPr>
            <p:ph sz="quarter" idx="34" hasCustomPrompt="1"/>
          </p:nvPr>
        </p:nvSpPr>
        <p:spPr>
          <a:xfrm>
            <a:off x="772462" y="1398934"/>
            <a:ext cx="3476324" cy="251224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20" name="Text Placeholder 8"/>
          <p:cNvSpPr>
            <a:spLocks noGrp="1"/>
          </p:cNvSpPr>
          <p:nvPr>
            <p:ph type="body" sz="quarter" idx="12" hasCustomPrompt="1"/>
          </p:nvPr>
        </p:nvSpPr>
        <p:spPr>
          <a:xfrm>
            <a:off x="772463" y="4145050"/>
            <a:ext cx="3476324"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735814"/>
            <a:ext cx="3476323" cy="1077608"/>
          </a:xfrm>
        </p:spPr>
        <p:txBody>
          <a:bodyPr/>
          <a:lstStyle>
            <a:lvl1pPr>
              <a:defRPr sz="1600"/>
            </a:lvl1pPr>
            <a:lvl2pPr>
              <a:defRPr sz="1600">
                <a:solidFill>
                  <a:schemeClr val="bg1"/>
                </a:solidFill>
              </a:defRPr>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145050"/>
            <a:ext cx="3489677"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735814"/>
            <a:ext cx="3489676" cy="1077608"/>
          </a:xfrm>
        </p:spPr>
        <p:txBody>
          <a:bodyPr/>
          <a:lstStyle>
            <a:lvl1pPr>
              <a:defRPr sz="1600"/>
            </a:lvl1pPr>
            <a:lvl2pPr>
              <a:defRPr sz="1600">
                <a:solidFill>
                  <a:schemeClr val="bg1"/>
                </a:solidFill>
              </a:defRPr>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145050"/>
            <a:ext cx="3483541"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735814"/>
            <a:ext cx="3483540" cy="1077608"/>
          </a:xfrm>
        </p:spPr>
        <p:txBody>
          <a:bodyPr/>
          <a:lstStyle>
            <a:lvl1pPr>
              <a:defRPr sz="1600"/>
            </a:lvl1pPr>
            <a:lvl2pPr>
              <a:defRPr sz="1600">
                <a:solidFill>
                  <a:schemeClr val="bg1"/>
                </a:solidFill>
              </a:defRPr>
            </a:lvl2pPr>
          </a:lstStyle>
          <a:p>
            <a:pPr lvl="0"/>
            <a:r>
              <a:rPr lang="en-US"/>
              <a:t>Click to edit </a:t>
            </a:r>
          </a:p>
          <a:p>
            <a:pPr lvl="1"/>
            <a:r>
              <a:rPr lang="en-US"/>
              <a:t>Second level</a:t>
            </a:r>
          </a:p>
        </p:txBody>
      </p:sp>
      <p:sp>
        <p:nvSpPr>
          <p:cNvPr id="32" name="Title 9"/>
          <p:cNvSpPr>
            <a:spLocks noGrp="1"/>
          </p:cNvSpPr>
          <p:nvPr>
            <p:ph type="title" hasCustomPrompt="1"/>
          </p:nvPr>
        </p:nvSpPr>
        <p:spPr>
          <a:xfrm>
            <a:off x="719666" y="382394"/>
            <a:ext cx="10735735" cy="810163"/>
          </a:xfrm>
        </p:spPr>
        <p:txBody>
          <a:bodyPr/>
          <a:lstStyle>
            <a:lvl1pPr>
              <a:defRPr>
                <a:solidFill>
                  <a:schemeClr val="bg1"/>
                </a:solidFill>
              </a:defRPr>
            </a:lvl1pPr>
          </a:lstStyle>
          <a:p>
            <a:r>
              <a:rPr lang="en-US"/>
              <a:t>Headline</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8" name="Footer Placeholder 24">
            <a:extLst>
              <a:ext uri="{FF2B5EF4-FFF2-40B4-BE49-F238E27FC236}">
                <a16:creationId xmlns:a16="http://schemas.microsoft.com/office/drawing/2014/main" id="{B2666546-556D-ED4E-8B31-EB5A39E3E9D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66988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Neutral">
    <p:bg>
      <p:bgPr>
        <a:solidFill>
          <a:srgbClr val="F4F2E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19667" y="3309114"/>
            <a:ext cx="5271632" cy="528637"/>
          </a:xfrm>
        </p:spPr>
        <p:txBody>
          <a:bodyPr>
            <a:normAutofit/>
          </a:bodyPr>
          <a:lstStyle>
            <a:lvl1pPr algn="l">
              <a:defRPr sz="2397">
                <a:solidFill>
                  <a:srgbClr val="413D3C"/>
                </a:solidFill>
              </a:defRPr>
            </a:lvl1pPr>
          </a:lstStyle>
          <a:p>
            <a:pPr lvl="0"/>
            <a:r>
              <a:rPr lang="en-US"/>
              <a:t>Subtitle</a:t>
            </a:r>
          </a:p>
        </p:txBody>
      </p:sp>
      <p:sp>
        <p:nvSpPr>
          <p:cNvPr id="14" name="Text Placeholder 13"/>
          <p:cNvSpPr>
            <a:spLocks noGrp="1"/>
          </p:cNvSpPr>
          <p:nvPr>
            <p:ph type="body" sz="quarter" idx="12" hasCustomPrompt="1"/>
          </p:nvPr>
        </p:nvSpPr>
        <p:spPr>
          <a:xfrm>
            <a:off x="727601" y="3886203"/>
            <a:ext cx="5257273" cy="380999"/>
          </a:xfrm>
        </p:spPr>
        <p:txBody>
          <a:bodyPr>
            <a:noAutofit/>
          </a:bodyPr>
          <a:lstStyle>
            <a:lvl1pPr algn="l">
              <a:defRPr sz="1799">
                <a:solidFill>
                  <a:srgbClr val="413D3C"/>
                </a:solidFill>
              </a:defRPr>
            </a:lvl1pPr>
          </a:lstStyle>
          <a:p>
            <a:pPr lvl="0"/>
            <a:r>
              <a:rPr lang="en-US"/>
              <a:t>00/00/00</a:t>
            </a:r>
          </a:p>
        </p:txBody>
      </p:sp>
      <p:sp>
        <p:nvSpPr>
          <p:cNvPr id="19" name="Title 18"/>
          <p:cNvSpPr>
            <a:spLocks noGrp="1"/>
          </p:cNvSpPr>
          <p:nvPr>
            <p:ph type="title" hasCustomPrompt="1"/>
          </p:nvPr>
        </p:nvSpPr>
        <p:spPr>
          <a:xfrm>
            <a:off x="719669" y="2318515"/>
            <a:ext cx="5271633" cy="820674"/>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830997"/>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Picture Placeholder 2">
            <a:extLst>
              <a:ext uri="{FF2B5EF4-FFF2-40B4-BE49-F238E27FC236}">
                <a16:creationId xmlns:a16="http://schemas.microsoft.com/office/drawing/2014/main" id="{8BB8D130-C4F6-878D-D290-EF13AD042BCC}"/>
              </a:ext>
            </a:extLst>
          </p:cNvPr>
          <p:cNvSpPr>
            <a:spLocks noGrp="1"/>
          </p:cNvSpPr>
          <p:nvPr>
            <p:ph type="pic" sz="quarter" idx="15" hasCustomPrompt="1"/>
          </p:nvPr>
        </p:nvSpPr>
        <p:spPr>
          <a:xfrm>
            <a:off x="719667" y="4242554"/>
            <a:ext cx="5266267" cy="1318126"/>
          </a:xfrm>
        </p:spPr>
        <p:txBody>
          <a:bodyPr tIns="0" rIns="0" bIns="0" anchor="ctr" anchorCtr="0">
            <a:normAutofit/>
          </a:bodyPr>
          <a:lstStyle>
            <a:lvl1pPr marL="0" marR="0" indent="0" algn="ctr" defTabSz="1219170" eaLnBrk="1" fontAlgn="auto" latinLnBrk="0" hangingPunct="1">
              <a:lnSpc>
                <a:spcPct val="100000"/>
              </a:lnSpc>
              <a:spcBef>
                <a:spcPts val="0"/>
              </a:spcBef>
              <a:spcAft>
                <a:spcPts val="0"/>
              </a:spcAft>
              <a:buClrTx/>
              <a:buSzTx/>
              <a:buFontTx/>
              <a:buNone/>
              <a:tabLst/>
              <a:defRPr sz="1067">
                <a:solidFill>
                  <a:srgbClr val="413D3C"/>
                </a:solidFill>
              </a:defRPr>
            </a:lvl1pPr>
          </a:lstStyle>
          <a:p>
            <a:r>
              <a:rPr lang="en-US"/>
              <a:t>Add co-branded logo here if needed</a:t>
            </a:r>
          </a:p>
          <a:p>
            <a:endParaRPr lang="en-US"/>
          </a:p>
          <a:p>
            <a:endParaRPr lang="en-US"/>
          </a:p>
          <a:p>
            <a:endParaRPr lang="en-US"/>
          </a:p>
          <a:p>
            <a:endParaRPr lang="en-US"/>
          </a:p>
        </p:txBody>
      </p:sp>
      <p:pic>
        <p:nvPicPr>
          <p:cNvPr id="3" name="Picture 2" descr="A red letter on a black background&#10;&#10;Description automatically generated with medium confidence">
            <a:extLst>
              <a:ext uri="{FF2B5EF4-FFF2-40B4-BE49-F238E27FC236}">
                <a16:creationId xmlns:a16="http://schemas.microsoft.com/office/drawing/2014/main" id="{0309EA71-8705-5F0A-FF7D-37A38D575F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3256" y="657671"/>
            <a:ext cx="6118745" cy="5667883"/>
          </a:xfrm>
          <a:prstGeom prst="rect">
            <a:avLst/>
          </a:prstGeom>
        </p:spPr>
      </p:pic>
    </p:spTree>
    <p:extLst>
      <p:ext uri="{BB962C8B-B14F-4D97-AF65-F5344CB8AC3E}">
        <p14:creationId xmlns:p14="http://schemas.microsoft.com/office/powerpoint/2010/main" val="1425414211"/>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3 points and image (white)">
    <p:bg>
      <p:bgPr>
        <a:solidFill>
          <a:schemeClr val="bg1"/>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21" name="Text Placeholder 8"/>
          <p:cNvSpPr>
            <a:spLocks noGrp="1"/>
          </p:cNvSpPr>
          <p:nvPr>
            <p:ph type="body" sz="quarter" idx="12" hasCustomPrompt="1"/>
          </p:nvPr>
        </p:nvSpPr>
        <p:spPr>
          <a:xfrm>
            <a:off x="720726" y="2177038"/>
            <a:ext cx="2534708"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p:nvPr>
        </p:nvSpPr>
        <p:spPr>
          <a:xfrm>
            <a:off x="720727" y="2784683"/>
            <a:ext cx="2535765" cy="3029377"/>
          </a:xfrm>
        </p:spPr>
        <p:txBody>
          <a:bodyPr/>
          <a:lstStyle>
            <a:lvl1pPr>
              <a:defRPr sz="1600"/>
            </a:lvl1pPr>
            <a:lvl2pPr>
              <a:defRPr sz="1600"/>
            </a:lvl2pPr>
          </a:lstStyle>
          <a:p>
            <a:pPr lvl="0"/>
            <a:r>
              <a:rPr lang="en-US"/>
              <a:t>Click to edit </a:t>
            </a:r>
          </a:p>
          <a:p>
            <a:pPr lvl="1"/>
            <a:r>
              <a:rPr lang="en-US"/>
              <a:t>Second level</a:t>
            </a:r>
          </a:p>
        </p:txBody>
      </p:sp>
      <p:sp>
        <p:nvSpPr>
          <p:cNvPr id="23" name="Text Placeholder 8"/>
          <p:cNvSpPr>
            <a:spLocks noGrp="1"/>
          </p:cNvSpPr>
          <p:nvPr>
            <p:ph type="body" sz="quarter" idx="30" hasCustomPrompt="1"/>
          </p:nvPr>
        </p:nvSpPr>
        <p:spPr>
          <a:xfrm>
            <a:off x="3477685" y="2177038"/>
            <a:ext cx="2506147"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4" name="Text Placeholder 3"/>
          <p:cNvSpPr>
            <a:spLocks noGrp="1"/>
          </p:cNvSpPr>
          <p:nvPr>
            <p:ph type="body" sz="quarter" idx="31"/>
          </p:nvPr>
        </p:nvSpPr>
        <p:spPr>
          <a:xfrm>
            <a:off x="3477685" y="2784683"/>
            <a:ext cx="2507192" cy="3029377"/>
          </a:xfrm>
        </p:spPr>
        <p:txBody>
          <a:bodyPr/>
          <a:lstStyle>
            <a:lvl1pPr>
              <a:defRPr sz="1600"/>
            </a:lvl1pPr>
            <a:lvl2pPr>
              <a:defRPr sz="1600"/>
            </a:lvl2pPr>
          </a:lstStyle>
          <a:p>
            <a:pPr lvl="0"/>
            <a:r>
              <a:rPr lang="en-US"/>
              <a:t>Click to edit </a:t>
            </a:r>
          </a:p>
          <a:p>
            <a:pPr lvl="1"/>
            <a:r>
              <a:rPr lang="en-US"/>
              <a:t>Second level</a:t>
            </a:r>
          </a:p>
        </p:txBody>
      </p:sp>
      <p:sp>
        <p:nvSpPr>
          <p:cNvPr id="25" name="Text Placeholder 8"/>
          <p:cNvSpPr>
            <a:spLocks noGrp="1"/>
          </p:cNvSpPr>
          <p:nvPr>
            <p:ph type="body" sz="quarter" idx="32" hasCustomPrompt="1"/>
          </p:nvPr>
        </p:nvSpPr>
        <p:spPr>
          <a:xfrm>
            <a:off x="6214533" y="2177038"/>
            <a:ext cx="2509320"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33"/>
          </p:nvPr>
        </p:nvSpPr>
        <p:spPr>
          <a:xfrm>
            <a:off x="6214533" y="2784683"/>
            <a:ext cx="2510367" cy="3029377"/>
          </a:xfrm>
        </p:spPr>
        <p:txBody>
          <a:bodyPr/>
          <a:lstStyle>
            <a:lvl1pPr>
              <a:defRPr sz="1600"/>
            </a:lvl1pPr>
            <a:lvl2pPr>
              <a:defRPr sz="1600"/>
            </a:lvl2pPr>
          </a:lstStyle>
          <a:p>
            <a:pPr lvl="0"/>
            <a:r>
              <a:rPr lang="en-US"/>
              <a:t>Click to edit </a:t>
            </a:r>
          </a:p>
          <a:p>
            <a:pPr lvl="1"/>
            <a:r>
              <a:rPr lang="en-US"/>
              <a:t>Second level</a:t>
            </a:r>
          </a:p>
        </p:txBody>
      </p:sp>
      <p:sp>
        <p:nvSpPr>
          <p:cNvPr id="13" name="Title 1"/>
          <p:cNvSpPr>
            <a:spLocks noGrp="1"/>
          </p:cNvSpPr>
          <p:nvPr>
            <p:ph type="title" hasCustomPrompt="1"/>
          </p:nvPr>
        </p:nvSpPr>
        <p:spPr>
          <a:xfrm>
            <a:off x="719668" y="375816"/>
            <a:ext cx="8004185" cy="1647232"/>
          </a:xfrm>
        </p:spPr>
        <p:txBody>
          <a:bodyPr anchor="b" anchorCtr="0">
            <a:noAutofit/>
          </a:bodyPr>
          <a:lstStyle>
            <a:lvl1pPr algn="l">
              <a:defRPr sz="5333" baseline="0"/>
            </a:lvl1pPr>
          </a:lstStyle>
          <a:p>
            <a:r>
              <a:rPr lang="en-US"/>
              <a:t>Add a short </a:t>
            </a:r>
            <a:br>
              <a:rPr lang="en-US"/>
            </a:br>
            <a:r>
              <a:rPr lang="en-US"/>
              <a:t>headline here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42C9C07-D486-D94E-B64B-56A9ACF282D0}"/>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582458F7-211C-9EB6-715E-19BFA6E06FE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4392161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3 points and image (neutral)">
    <p:bg>
      <p:bgPr>
        <a:solidFill>
          <a:srgbClr val="F4F2EF"/>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21" name="Text Placeholder 8"/>
          <p:cNvSpPr>
            <a:spLocks noGrp="1"/>
          </p:cNvSpPr>
          <p:nvPr>
            <p:ph type="body" sz="quarter" idx="12" hasCustomPrompt="1"/>
          </p:nvPr>
        </p:nvSpPr>
        <p:spPr>
          <a:xfrm>
            <a:off x="720726" y="2177038"/>
            <a:ext cx="2534708"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p:nvPr>
        </p:nvSpPr>
        <p:spPr>
          <a:xfrm>
            <a:off x="720727" y="2784683"/>
            <a:ext cx="2535765" cy="3029377"/>
          </a:xfrm>
        </p:spPr>
        <p:txBody>
          <a:bodyPr/>
          <a:lstStyle>
            <a:lvl1pPr>
              <a:defRPr sz="1600"/>
            </a:lvl1pPr>
            <a:lvl2pPr>
              <a:defRPr sz="1600"/>
            </a:lvl2pPr>
          </a:lstStyle>
          <a:p>
            <a:pPr lvl="0"/>
            <a:r>
              <a:rPr lang="en-US"/>
              <a:t>Click to edit </a:t>
            </a:r>
          </a:p>
          <a:p>
            <a:pPr lvl="1"/>
            <a:r>
              <a:rPr lang="en-US"/>
              <a:t>Second level</a:t>
            </a:r>
          </a:p>
        </p:txBody>
      </p:sp>
      <p:sp>
        <p:nvSpPr>
          <p:cNvPr id="23" name="Text Placeholder 8"/>
          <p:cNvSpPr>
            <a:spLocks noGrp="1"/>
          </p:cNvSpPr>
          <p:nvPr>
            <p:ph type="body" sz="quarter" idx="30" hasCustomPrompt="1"/>
          </p:nvPr>
        </p:nvSpPr>
        <p:spPr>
          <a:xfrm>
            <a:off x="3477685" y="2177038"/>
            <a:ext cx="2506147"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4" name="Text Placeholder 3"/>
          <p:cNvSpPr>
            <a:spLocks noGrp="1"/>
          </p:cNvSpPr>
          <p:nvPr>
            <p:ph type="body" sz="quarter" idx="31"/>
          </p:nvPr>
        </p:nvSpPr>
        <p:spPr>
          <a:xfrm>
            <a:off x="3477685" y="2784683"/>
            <a:ext cx="2507192" cy="3029377"/>
          </a:xfrm>
        </p:spPr>
        <p:txBody>
          <a:bodyPr/>
          <a:lstStyle>
            <a:lvl1pPr>
              <a:defRPr sz="1600"/>
            </a:lvl1pPr>
            <a:lvl2pPr>
              <a:defRPr sz="1600"/>
            </a:lvl2pPr>
          </a:lstStyle>
          <a:p>
            <a:pPr lvl="0"/>
            <a:r>
              <a:rPr lang="en-US"/>
              <a:t>Click to edit </a:t>
            </a:r>
          </a:p>
          <a:p>
            <a:pPr lvl="1"/>
            <a:r>
              <a:rPr lang="en-US"/>
              <a:t>Second level</a:t>
            </a:r>
          </a:p>
        </p:txBody>
      </p:sp>
      <p:sp>
        <p:nvSpPr>
          <p:cNvPr id="25" name="Text Placeholder 8"/>
          <p:cNvSpPr>
            <a:spLocks noGrp="1"/>
          </p:cNvSpPr>
          <p:nvPr>
            <p:ph type="body" sz="quarter" idx="32" hasCustomPrompt="1"/>
          </p:nvPr>
        </p:nvSpPr>
        <p:spPr>
          <a:xfrm>
            <a:off x="6214533" y="2177038"/>
            <a:ext cx="2509320"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33"/>
          </p:nvPr>
        </p:nvSpPr>
        <p:spPr>
          <a:xfrm>
            <a:off x="6214533" y="2784683"/>
            <a:ext cx="2510367" cy="3029377"/>
          </a:xfrm>
        </p:spPr>
        <p:txBody>
          <a:bodyPr/>
          <a:lstStyle>
            <a:lvl1pPr>
              <a:defRPr sz="1600"/>
            </a:lvl1pPr>
            <a:lvl2pPr>
              <a:defRPr sz="1600"/>
            </a:lvl2pPr>
          </a:lstStyle>
          <a:p>
            <a:pPr lvl="0"/>
            <a:r>
              <a:rPr lang="en-US"/>
              <a:t>Click to edit </a:t>
            </a:r>
          </a:p>
          <a:p>
            <a:pPr lvl="1"/>
            <a:r>
              <a:rPr lang="en-US"/>
              <a:t>Second level</a:t>
            </a:r>
          </a:p>
        </p:txBody>
      </p:sp>
      <p:sp>
        <p:nvSpPr>
          <p:cNvPr id="13" name="Title 1"/>
          <p:cNvSpPr>
            <a:spLocks noGrp="1"/>
          </p:cNvSpPr>
          <p:nvPr>
            <p:ph type="title" hasCustomPrompt="1"/>
          </p:nvPr>
        </p:nvSpPr>
        <p:spPr>
          <a:xfrm>
            <a:off x="719668" y="375816"/>
            <a:ext cx="8004185" cy="1647232"/>
          </a:xfrm>
        </p:spPr>
        <p:txBody>
          <a:bodyPr anchor="b" anchorCtr="0">
            <a:noAutofit/>
          </a:bodyPr>
          <a:lstStyle>
            <a:lvl1pPr algn="l">
              <a:defRPr sz="5333" baseline="0"/>
            </a:lvl1pPr>
          </a:lstStyle>
          <a:p>
            <a:r>
              <a:rPr lang="en-US"/>
              <a:t>Add a short </a:t>
            </a:r>
            <a:br>
              <a:rPr lang="en-US"/>
            </a:br>
            <a:r>
              <a:rPr lang="en-US"/>
              <a:t>headline here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42C9C07-D486-D94E-B64B-56A9ACF282D0}"/>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582458F7-211C-9EB6-715E-19BFA6E06FE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40481917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 points and image (clay)">
    <p:bg>
      <p:bgPr>
        <a:solidFill>
          <a:srgbClr val="DED5D0"/>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21" name="Text Placeholder 8"/>
          <p:cNvSpPr>
            <a:spLocks noGrp="1"/>
          </p:cNvSpPr>
          <p:nvPr>
            <p:ph type="body" sz="quarter" idx="12" hasCustomPrompt="1"/>
          </p:nvPr>
        </p:nvSpPr>
        <p:spPr>
          <a:xfrm>
            <a:off x="720726" y="2177038"/>
            <a:ext cx="2534708"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p:nvPr>
        </p:nvSpPr>
        <p:spPr>
          <a:xfrm>
            <a:off x="720727" y="2784683"/>
            <a:ext cx="2535765" cy="3029377"/>
          </a:xfrm>
        </p:spPr>
        <p:txBody>
          <a:bodyPr/>
          <a:lstStyle>
            <a:lvl1pPr>
              <a:defRPr sz="1600"/>
            </a:lvl1pPr>
            <a:lvl2pPr>
              <a:defRPr sz="1600"/>
            </a:lvl2pPr>
          </a:lstStyle>
          <a:p>
            <a:pPr lvl="0"/>
            <a:r>
              <a:rPr lang="en-US"/>
              <a:t>Click to edit </a:t>
            </a:r>
          </a:p>
          <a:p>
            <a:pPr lvl="1"/>
            <a:r>
              <a:rPr lang="en-US"/>
              <a:t>Second level</a:t>
            </a:r>
          </a:p>
        </p:txBody>
      </p:sp>
      <p:sp>
        <p:nvSpPr>
          <p:cNvPr id="23" name="Text Placeholder 8"/>
          <p:cNvSpPr>
            <a:spLocks noGrp="1"/>
          </p:cNvSpPr>
          <p:nvPr>
            <p:ph type="body" sz="quarter" idx="30" hasCustomPrompt="1"/>
          </p:nvPr>
        </p:nvSpPr>
        <p:spPr>
          <a:xfrm>
            <a:off x="3477685" y="2177038"/>
            <a:ext cx="2506147"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4" name="Text Placeholder 3"/>
          <p:cNvSpPr>
            <a:spLocks noGrp="1"/>
          </p:cNvSpPr>
          <p:nvPr>
            <p:ph type="body" sz="quarter" idx="31"/>
          </p:nvPr>
        </p:nvSpPr>
        <p:spPr>
          <a:xfrm>
            <a:off x="3477685" y="2784683"/>
            <a:ext cx="2507192" cy="3029377"/>
          </a:xfrm>
        </p:spPr>
        <p:txBody>
          <a:bodyPr/>
          <a:lstStyle>
            <a:lvl1pPr>
              <a:defRPr sz="1600"/>
            </a:lvl1pPr>
            <a:lvl2pPr>
              <a:defRPr sz="1600"/>
            </a:lvl2pPr>
          </a:lstStyle>
          <a:p>
            <a:pPr lvl="0"/>
            <a:r>
              <a:rPr lang="en-US"/>
              <a:t>Click to edit </a:t>
            </a:r>
          </a:p>
          <a:p>
            <a:pPr lvl="1"/>
            <a:r>
              <a:rPr lang="en-US"/>
              <a:t>Second level</a:t>
            </a:r>
          </a:p>
        </p:txBody>
      </p:sp>
      <p:sp>
        <p:nvSpPr>
          <p:cNvPr id="25" name="Text Placeholder 8"/>
          <p:cNvSpPr>
            <a:spLocks noGrp="1"/>
          </p:cNvSpPr>
          <p:nvPr>
            <p:ph type="body" sz="quarter" idx="32" hasCustomPrompt="1"/>
          </p:nvPr>
        </p:nvSpPr>
        <p:spPr>
          <a:xfrm>
            <a:off x="6214533" y="2177038"/>
            <a:ext cx="2509320"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33"/>
          </p:nvPr>
        </p:nvSpPr>
        <p:spPr>
          <a:xfrm>
            <a:off x="6214533" y="2784683"/>
            <a:ext cx="2510367" cy="3029377"/>
          </a:xfrm>
        </p:spPr>
        <p:txBody>
          <a:bodyPr/>
          <a:lstStyle>
            <a:lvl1pPr>
              <a:defRPr sz="1600"/>
            </a:lvl1pPr>
            <a:lvl2pPr>
              <a:defRPr sz="1600"/>
            </a:lvl2pPr>
          </a:lstStyle>
          <a:p>
            <a:pPr lvl="0"/>
            <a:r>
              <a:rPr lang="en-US"/>
              <a:t>Click to edit </a:t>
            </a:r>
          </a:p>
          <a:p>
            <a:pPr lvl="1"/>
            <a:r>
              <a:rPr lang="en-US"/>
              <a:t>Second level</a:t>
            </a:r>
          </a:p>
        </p:txBody>
      </p:sp>
      <p:sp>
        <p:nvSpPr>
          <p:cNvPr id="13" name="Title 1"/>
          <p:cNvSpPr>
            <a:spLocks noGrp="1"/>
          </p:cNvSpPr>
          <p:nvPr>
            <p:ph type="title" hasCustomPrompt="1"/>
          </p:nvPr>
        </p:nvSpPr>
        <p:spPr>
          <a:xfrm>
            <a:off x="719668" y="375816"/>
            <a:ext cx="8004185" cy="1647232"/>
          </a:xfrm>
        </p:spPr>
        <p:txBody>
          <a:bodyPr anchor="b" anchorCtr="0">
            <a:noAutofit/>
          </a:bodyPr>
          <a:lstStyle>
            <a:lvl1pPr algn="l">
              <a:defRPr sz="5333" baseline="0"/>
            </a:lvl1pPr>
          </a:lstStyle>
          <a:p>
            <a:r>
              <a:rPr lang="en-US"/>
              <a:t>Add a short </a:t>
            </a:r>
            <a:br>
              <a:rPr lang="en-US"/>
            </a:br>
            <a:r>
              <a:rPr lang="en-US"/>
              <a:t>headline here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42C9C07-D486-D94E-B64B-56A9ACF282D0}"/>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582458F7-211C-9EB6-715E-19BFA6E06FE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28647062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 points and image (charcoal)">
    <p:bg>
      <p:bgPr>
        <a:solidFill>
          <a:srgbClr val="413D3C"/>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21" name="Text Placeholder 8"/>
          <p:cNvSpPr>
            <a:spLocks noGrp="1"/>
          </p:cNvSpPr>
          <p:nvPr>
            <p:ph type="body" sz="quarter" idx="12" hasCustomPrompt="1"/>
          </p:nvPr>
        </p:nvSpPr>
        <p:spPr>
          <a:xfrm>
            <a:off x="720726" y="2177038"/>
            <a:ext cx="2534708"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2" name="Text Placeholder 3"/>
          <p:cNvSpPr>
            <a:spLocks noGrp="1"/>
          </p:cNvSpPr>
          <p:nvPr>
            <p:ph type="body" sz="quarter" idx="29"/>
          </p:nvPr>
        </p:nvSpPr>
        <p:spPr>
          <a:xfrm>
            <a:off x="720727" y="2784683"/>
            <a:ext cx="2535765" cy="30293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3" name="Text Placeholder 8"/>
          <p:cNvSpPr>
            <a:spLocks noGrp="1"/>
          </p:cNvSpPr>
          <p:nvPr>
            <p:ph type="body" sz="quarter" idx="30" hasCustomPrompt="1"/>
          </p:nvPr>
        </p:nvSpPr>
        <p:spPr>
          <a:xfrm>
            <a:off x="3477685" y="2177038"/>
            <a:ext cx="2506147"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4" name="Text Placeholder 3"/>
          <p:cNvSpPr>
            <a:spLocks noGrp="1"/>
          </p:cNvSpPr>
          <p:nvPr>
            <p:ph type="body" sz="quarter" idx="31"/>
          </p:nvPr>
        </p:nvSpPr>
        <p:spPr>
          <a:xfrm>
            <a:off x="3477685" y="2784683"/>
            <a:ext cx="2507192" cy="30293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5" name="Text Placeholder 8"/>
          <p:cNvSpPr>
            <a:spLocks noGrp="1"/>
          </p:cNvSpPr>
          <p:nvPr>
            <p:ph type="body" sz="quarter" idx="32" hasCustomPrompt="1"/>
          </p:nvPr>
        </p:nvSpPr>
        <p:spPr>
          <a:xfrm>
            <a:off x="6214533" y="2177038"/>
            <a:ext cx="2509320"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33"/>
          </p:nvPr>
        </p:nvSpPr>
        <p:spPr>
          <a:xfrm>
            <a:off x="6214533" y="2784683"/>
            <a:ext cx="2510367" cy="30293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13" name="Title 1"/>
          <p:cNvSpPr>
            <a:spLocks noGrp="1"/>
          </p:cNvSpPr>
          <p:nvPr>
            <p:ph type="title" hasCustomPrompt="1"/>
          </p:nvPr>
        </p:nvSpPr>
        <p:spPr>
          <a:xfrm>
            <a:off x="719668" y="375816"/>
            <a:ext cx="8004185" cy="1647232"/>
          </a:xfrm>
        </p:spPr>
        <p:txBody>
          <a:bodyPr anchor="b" anchorCtr="0">
            <a:noAutofit/>
          </a:bodyPr>
          <a:lstStyle>
            <a:lvl1pPr algn="l">
              <a:defRPr sz="5333" baseline="0">
                <a:solidFill>
                  <a:schemeClr val="bg1"/>
                </a:solidFill>
              </a:defRPr>
            </a:lvl1pPr>
          </a:lstStyle>
          <a:p>
            <a:r>
              <a:rPr lang="en-US"/>
              <a:t>Add a short </a:t>
            </a:r>
            <a:br>
              <a:rPr lang="en-US"/>
            </a:br>
            <a:r>
              <a:rPr lang="en-US"/>
              <a:t>headline here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42C9C07-D486-D94E-B64B-56A9ACF282D0}"/>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582458F7-211C-9EB6-715E-19BFA6E06FE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6994137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with 3 points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09E5C-F349-F1ED-78DE-6291A2662958}"/>
              </a:ext>
            </a:extLst>
          </p:cNvPr>
          <p:cNvSpPr/>
          <p:nvPr userDrawn="1"/>
        </p:nvSpPr>
        <p:spPr>
          <a:xfrm>
            <a:off x="0" y="1"/>
            <a:ext cx="12192000" cy="42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14" name="Content Placeholder 3"/>
          <p:cNvSpPr>
            <a:spLocks noGrp="1"/>
          </p:cNvSpPr>
          <p:nvPr>
            <p:ph sz="quarter" idx="34" hasCustomPrompt="1"/>
          </p:nvPr>
        </p:nvSpPr>
        <p:spPr>
          <a:xfrm>
            <a:off x="-8180" y="1"/>
            <a:ext cx="12190640" cy="4204950"/>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lvl1pPr>
            <a:lvl2pPr>
              <a:defRPr sz="1600"/>
            </a:lvl2pPr>
          </a:lstStyle>
          <a:p>
            <a:pPr lvl="0"/>
            <a:r>
              <a:rPr lang="en-US"/>
              <a:t>Click to edit </a:t>
            </a:r>
          </a:p>
          <a:p>
            <a:pPr lvl="1"/>
            <a:r>
              <a:rPr lang="en-US"/>
              <a:t>Second level</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7921208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with 3 points (neutral)">
    <p:bg>
      <p:bgPr>
        <a:solidFill>
          <a:srgbClr val="F4F2E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09E5C-F349-F1ED-78DE-6291A2662958}"/>
              </a:ext>
            </a:extLst>
          </p:cNvPr>
          <p:cNvSpPr/>
          <p:nvPr userDrawn="1"/>
        </p:nvSpPr>
        <p:spPr>
          <a:xfrm>
            <a:off x="0" y="1"/>
            <a:ext cx="12192000" cy="42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14" name="Content Placeholder 3"/>
          <p:cNvSpPr>
            <a:spLocks noGrp="1"/>
          </p:cNvSpPr>
          <p:nvPr>
            <p:ph sz="quarter" idx="34" hasCustomPrompt="1"/>
          </p:nvPr>
        </p:nvSpPr>
        <p:spPr>
          <a:xfrm>
            <a:off x="-8180" y="1"/>
            <a:ext cx="12190640" cy="4204950"/>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lvl1pPr>
            <a:lvl2pPr>
              <a:defRPr sz="1600"/>
            </a:lvl2pPr>
          </a:lstStyle>
          <a:p>
            <a:pPr lvl="0"/>
            <a:r>
              <a:rPr lang="en-US"/>
              <a:t>Click to edit </a:t>
            </a:r>
          </a:p>
          <a:p>
            <a:pPr lvl="1"/>
            <a:r>
              <a:rPr lang="en-US"/>
              <a:t>Second level</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9597661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with 3 points (clay)">
    <p:bg>
      <p:bgPr>
        <a:solidFill>
          <a:srgbClr val="DED5D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09E5C-F349-F1ED-78DE-6291A2662958}"/>
              </a:ext>
            </a:extLst>
          </p:cNvPr>
          <p:cNvSpPr/>
          <p:nvPr userDrawn="1"/>
        </p:nvSpPr>
        <p:spPr>
          <a:xfrm>
            <a:off x="0" y="1"/>
            <a:ext cx="12192000" cy="42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14" name="Content Placeholder 3"/>
          <p:cNvSpPr>
            <a:spLocks noGrp="1"/>
          </p:cNvSpPr>
          <p:nvPr>
            <p:ph sz="quarter" idx="34" hasCustomPrompt="1"/>
          </p:nvPr>
        </p:nvSpPr>
        <p:spPr>
          <a:xfrm>
            <a:off x="-8180" y="1"/>
            <a:ext cx="12190640" cy="4204950"/>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lvl1pPr>
            <a:lvl2pPr>
              <a:defRPr sz="1600"/>
            </a:lvl2pPr>
          </a:lstStyle>
          <a:p>
            <a:pPr lvl="0"/>
            <a:r>
              <a:rPr lang="en-US"/>
              <a:t>Click to edit </a:t>
            </a:r>
          </a:p>
          <a:p>
            <a:pPr lvl="1"/>
            <a:r>
              <a:rPr lang="en-US"/>
              <a:t>Second level</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9280491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with 3 points (charcoal)">
    <p:bg>
      <p:bgPr>
        <a:solidFill>
          <a:srgbClr val="413D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09E5C-F349-F1ED-78DE-6291A2662958}"/>
              </a:ext>
            </a:extLst>
          </p:cNvPr>
          <p:cNvSpPr/>
          <p:nvPr userDrawn="1"/>
        </p:nvSpPr>
        <p:spPr>
          <a:xfrm>
            <a:off x="0" y="1"/>
            <a:ext cx="12192000" cy="42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14" name="Content Placeholder 3"/>
          <p:cNvSpPr>
            <a:spLocks noGrp="1"/>
          </p:cNvSpPr>
          <p:nvPr>
            <p:ph sz="quarter" idx="34" hasCustomPrompt="1"/>
          </p:nvPr>
        </p:nvSpPr>
        <p:spPr>
          <a:xfrm>
            <a:off x="-8180" y="1"/>
            <a:ext cx="12190640" cy="4204950"/>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6558437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with 3 points and headline (white)">
    <p:bg>
      <p:bgPr>
        <a:solidFill>
          <a:schemeClr val="bg1"/>
        </a:solidFill>
        <a:effectLst/>
      </p:bgPr>
    </p:bg>
    <p:spTree>
      <p:nvGrpSpPr>
        <p:cNvPr id="1" name=""/>
        <p:cNvGrpSpPr/>
        <p:nvPr/>
      </p:nvGrpSpPr>
      <p:grpSpPr>
        <a:xfrm>
          <a:off x="0" y="0"/>
          <a:ext cx="0" cy="0"/>
          <a:chOff x="0" y="0"/>
          <a:chExt cx="0" cy="0"/>
        </a:xfrm>
      </p:grpSpPr>
      <p:sp>
        <p:nvSpPr>
          <p:cNvPr id="14" name="Content Placeholder 3"/>
          <p:cNvSpPr>
            <a:spLocks noGrp="1"/>
          </p:cNvSpPr>
          <p:nvPr>
            <p:ph sz="quarter" idx="34" hasCustomPrompt="1"/>
          </p:nvPr>
        </p:nvSpPr>
        <p:spPr>
          <a:xfrm>
            <a:off x="1360" y="1396178"/>
            <a:ext cx="12190640" cy="279482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lvl1pPr>
            <a:lvl2pPr>
              <a:defRPr sz="1600"/>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85171"/>
            <a:ext cx="10735735" cy="810163"/>
          </a:xfrm>
        </p:spPr>
        <p:txBody>
          <a:body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41466748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 with 3 points and headline (neutral)">
    <p:bg>
      <p:bgPr>
        <a:solidFill>
          <a:srgbClr val="F4F2EF"/>
        </a:solidFill>
        <a:effectLst/>
      </p:bgPr>
    </p:bg>
    <p:spTree>
      <p:nvGrpSpPr>
        <p:cNvPr id="1" name=""/>
        <p:cNvGrpSpPr/>
        <p:nvPr/>
      </p:nvGrpSpPr>
      <p:grpSpPr>
        <a:xfrm>
          <a:off x="0" y="0"/>
          <a:ext cx="0" cy="0"/>
          <a:chOff x="0" y="0"/>
          <a:chExt cx="0" cy="0"/>
        </a:xfrm>
      </p:grpSpPr>
      <p:sp>
        <p:nvSpPr>
          <p:cNvPr id="14" name="Content Placeholder 3"/>
          <p:cNvSpPr>
            <a:spLocks noGrp="1"/>
          </p:cNvSpPr>
          <p:nvPr>
            <p:ph sz="quarter" idx="34" hasCustomPrompt="1"/>
          </p:nvPr>
        </p:nvSpPr>
        <p:spPr>
          <a:xfrm>
            <a:off x="1360" y="1396178"/>
            <a:ext cx="12190640" cy="279482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lvl1pPr>
            <a:lvl2pPr>
              <a:defRPr sz="1600"/>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85171"/>
            <a:ext cx="10735735" cy="810163"/>
          </a:xfrm>
        </p:spPr>
        <p:txBody>
          <a:body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20663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mple bullets (neutral)">
    <p:bg>
      <p:bgPr>
        <a:solidFill>
          <a:srgbClr val="F4F2EF"/>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9" name="Title 9"/>
          <p:cNvSpPr>
            <a:spLocks noGrp="1"/>
          </p:cNvSpPr>
          <p:nvPr>
            <p:ph type="title" hasCustomPrompt="1"/>
          </p:nvPr>
        </p:nvSpPr>
        <p:spPr>
          <a:xfrm>
            <a:off x="719666" y="379778"/>
            <a:ext cx="10735735" cy="810163"/>
          </a:xfrm>
        </p:spPr>
        <p:txBody>
          <a:bodyPr/>
          <a:lstStyle/>
          <a:p>
            <a:r>
              <a:rPr lang="en-US"/>
              <a:t>Headline</a:t>
            </a:r>
          </a:p>
        </p:txBody>
      </p:sp>
      <p:sp>
        <p:nvSpPr>
          <p:cNvPr id="11"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8" name="Text Placeholder 5">
            <a:extLst>
              <a:ext uri="{FF2B5EF4-FFF2-40B4-BE49-F238E27FC236}">
                <a16:creationId xmlns:a16="http://schemas.microsoft.com/office/drawing/2014/main" id="{E87371AD-A7A8-473A-0890-BC400764D93B}"/>
              </a:ext>
            </a:extLst>
          </p:cNvPr>
          <p:cNvSpPr>
            <a:spLocks noGrp="1"/>
          </p:cNvSpPr>
          <p:nvPr>
            <p:ph type="body" sz="quarter" idx="41" hasCustomPrompt="1"/>
          </p:nvPr>
        </p:nvSpPr>
        <p:spPr>
          <a:xfrm>
            <a:off x="719137" y="1396177"/>
            <a:ext cx="10736264" cy="4417247"/>
          </a:xfrm>
        </p:spPr>
        <p:txBody>
          <a:bodyPr>
            <a:normAutofit/>
          </a:bodyPr>
          <a:lstStyle>
            <a:lvl1pPr marL="380990" indent="-380990">
              <a:buFont typeface="Arial" panose="020B0604020202020204" pitchFamily="34" charset="0"/>
              <a:buChar char="•"/>
              <a:defRPr sz="2400"/>
            </a:lvl1pPr>
          </a:lstStyle>
          <a:p>
            <a:pPr lvl="0"/>
            <a:r>
              <a:rPr lang="en-US"/>
              <a:t>Use this slide for simple bullet points</a:t>
            </a:r>
          </a:p>
          <a:p>
            <a:pPr lvl="0"/>
            <a:endParaRPr lang="en-US"/>
          </a:p>
          <a:p>
            <a:pPr lvl="0"/>
            <a:r>
              <a:rPr lang="en-US"/>
              <a:t>Or longer text</a:t>
            </a:r>
          </a:p>
        </p:txBody>
      </p:sp>
    </p:spTree>
    <p:extLst>
      <p:ext uri="{BB962C8B-B14F-4D97-AF65-F5344CB8AC3E}">
        <p14:creationId xmlns:p14="http://schemas.microsoft.com/office/powerpoint/2010/main" val="38116527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age with 3 points and headline (clay)">
    <p:bg>
      <p:bgPr>
        <a:solidFill>
          <a:srgbClr val="DED5D0"/>
        </a:solidFill>
        <a:effectLst/>
      </p:bgPr>
    </p:bg>
    <p:spTree>
      <p:nvGrpSpPr>
        <p:cNvPr id="1" name=""/>
        <p:cNvGrpSpPr/>
        <p:nvPr/>
      </p:nvGrpSpPr>
      <p:grpSpPr>
        <a:xfrm>
          <a:off x="0" y="0"/>
          <a:ext cx="0" cy="0"/>
          <a:chOff x="0" y="0"/>
          <a:chExt cx="0" cy="0"/>
        </a:xfrm>
      </p:grpSpPr>
      <p:sp>
        <p:nvSpPr>
          <p:cNvPr id="14" name="Content Placeholder 3"/>
          <p:cNvSpPr>
            <a:spLocks noGrp="1"/>
          </p:cNvSpPr>
          <p:nvPr>
            <p:ph sz="quarter" idx="34" hasCustomPrompt="1"/>
          </p:nvPr>
        </p:nvSpPr>
        <p:spPr>
          <a:xfrm>
            <a:off x="1360" y="1396178"/>
            <a:ext cx="12190640" cy="279482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lvl1pPr>
            <a:lvl2pPr>
              <a:defRPr sz="1600"/>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lvl1pPr>
            <a:lvl2pPr>
              <a:defRPr sz="1600"/>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lvl1pPr>
            <a:lvl2pPr>
              <a:defRPr sz="1600"/>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85171"/>
            <a:ext cx="10735735" cy="810163"/>
          </a:xfrm>
        </p:spPr>
        <p:txBody>
          <a:body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2381824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with 3 points and headline (charcoal)">
    <p:bg>
      <p:bgPr>
        <a:solidFill>
          <a:srgbClr val="413D3C"/>
        </a:solidFill>
        <a:effectLst/>
      </p:bgPr>
    </p:bg>
    <p:spTree>
      <p:nvGrpSpPr>
        <p:cNvPr id="1" name=""/>
        <p:cNvGrpSpPr/>
        <p:nvPr/>
      </p:nvGrpSpPr>
      <p:grpSpPr>
        <a:xfrm>
          <a:off x="0" y="0"/>
          <a:ext cx="0" cy="0"/>
          <a:chOff x="0" y="0"/>
          <a:chExt cx="0" cy="0"/>
        </a:xfrm>
      </p:grpSpPr>
      <p:sp>
        <p:nvSpPr>
          <p:cNvPr id="14" name="Content Placeholder 3"/>
          <p:cNvSpPr>
            <a:spLocks noGrp="1"/>
          </p:cNvSpPr>
          <p:nvPr>
            <p:ph sz="quarter" idx="34" hasCustomPrompt="1"/>
          </p:nvPr>
        </p:nvSpPr>
        <p:spPr>
          <a:xfrm>
            <a:off x="1360" y="1396178"/>
            <a:ext cx="12190640" cy="279482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72463" y="4342059"/>
            <a:ext cx="3476324"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29"/>
          </p:nvPr>
        </p:nvSpPr>
        <p:spPr>
          <a:xfrm>
            <a:off x="772464" y="4932823"/>
            <a:ext cx="3476323"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2" name="Text Placeholder 8"/>
          <p:cNvSpPr>
            <a:spLocks noGrp="1"/>
          </p:cNvSpPr>
          <p:nvPr>
            <p:ph type="body" sz="quarter" idx="30" hasCustomPrompt="1"/>
          </p:nvPr>
        </p:nvSpPr>
        <p:spPr>
          <a:xfrm>
            <a:off x="4342303" y="4342059"/>
            <a:ext cx="3489677"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1"/>
          </p:nvPr>
        </p:nvSpPr>
        <p:spPr>
          <a:xfrm>
            <a:off x="4342303" y="4932823"/>
            <a:ext cx="3489676"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4" name="Text Placeholder 8"/>
          <p:cNvSpPr>
            <a:spLocks noGrp="1"/>
          </p:cNvSpPr>
          <p:nvPr>
            <p:ph type="body" sz="quarter" idx="32" hasCustomPrompt="1"/>
          </p:nvPr>
        </p:nvSpPr>
        <p:spPr>
          <a:xfrm>
            <a:off x="7925202" y="4342059"/>
            <a:ext cx="3483541"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5" name="Text Placeholder 3"/>
          <p:cNvSpPr>
            <a:spLocks noGrp="1"/>
          </p:cNvSpPr>
          <p:nvPr>
            <p:ph type="body" sz="quarter" idx="33"/>
          </p:nvPr>
        </p:nvSpPr>
        <p:spPr>
          <a:xfrm>
            <a:off x="7925202" y="4932823"/>
            <a:ext cx="3483540"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85171"/>
            <a:ext cx="10735735" cy="810163"/>
          </a:xfrm>
        </p:spPr>
        <p:txBody>
          <a:bodyPr/>
          <a:lstStyle>
            <a:lvl1pPr>
              <a:defRPr>
                <a:solidFill>
                  <a:schemeClr val="bg1"/>
                </a:solidFill>
              </a:defRPr>
            </a:lvl1p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9B0BD8EE-E95C-0749-A30D-E99F017A69A5}"/>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877370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Column Color Bloc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40BEB-5AAE-F189-8147-EEE7E26F1CE8}"/>
              </a:ext>
            </a:extLst>
          </p:cNvPr>
          <p:cNvSpPr/>
          <p:nvPr userDrawn="1"/>
        </p:nvSpPr>
        <p:spPr>
          <a:xfrm>
            <a:off x="1904" y="-254"/>
            <a:ext cx="4145280" cy="685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3" name="Rectangle 2">
            <a:extLst>
              <a:ext uri="{FF2B5EF4-FFF2-40B4-BE49-F238E27FC236}">
                <a16:creationId xmlns:a16="http://schemas.microsoft.com/office/drawing/2014/main" id="{EF46F002-B275-5C6F-2D92-991C8653DAF6}"/>
              </a:ext>
            </a:extLst>
          </p:cNvPr>
          <p:cNvSpPr/>
          <p:nvPr userDrawn="1"/>
        </p:nvSpPr>
        <p:spPr>
          <a:xfrm>
            <a:off x="8046720" y="0"/>
            <a:ext cx="4145280" cy="6858000"/>
          </a:xfrm>
          <a:prstGeom prst="rect">
            <a:avLst/>
          </a:prstGeom>
          <a:solidFill>
            <a:srgbClr val="DE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4" name="Rectangle 3">
            <a:extLst>
              <a:ext uri="{FF2B5EF4-FFF2-40B4-BE49-F238E27FC236}">
                <a16:creationId xmlns:a16="http://schemas.microsoft.com/office/drawing/2014/main" id="{2B82BABD-00E1-4F86-9FED-0544F3FABFBB}"/>
              </a:ext>
            </a:extLst>
          </p:cNvPr>
          <p:cNvSpPr/>
          <p:nvPr userDrawn="1"/>
        </p:nvSpPr>
        <p:spPr>
          <a:xfrm>
            <a:off x="4145280" y="0"/>
            <a:ext cx="3901440"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graphicFrame>
        <p:nvGraphicFramePr>
          <p:cNvPr id="14" name="Table 13"/>
          <p:cNvGraphicFramePr>
            <a:graphicFrameLocks noGrp="1"/>
          </p:cNvGraphicFramePr>
          <p:nvPr userDrawn="1"/>
        </p:nvGraphicFramePr>
        <p:xfrm>
          <a:off x="13386390" y="2594345"/>
          <a:ext cx="216747" cy="365760"/>
        </p:xfrm>
        <a:graphic>
          <a:graphicData uri="http://schemas.openxmlformats.org/drawingml/2006/table">
            <a:tbl>
              <a:tblPr/>
              <a:tblGrid>
                <a:gridCol w="216747">
                  <a:extLst>
                    <a:ext uri="{9D8B030D-6E8A-4147-A177-3AD203B41FA5}">
                      <a16:colId xmlns:a16="http://schemas.microsoft.com/office/drawing/2014/main" val="20000"/>
                    </a:ext>
                  </a:extLst>
                </a:gridCol>
              </a:tblGrid>
              <a:tr h="365760">
                <a:tc>
                  <a:txBody>
                    <a:bodyPr/>
                    <a:lstStyle/>
                    <a:p>
                      <a:endParaRPr lang="en-US" sz="170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Text Placeholder 8"/>
          <p:cNvSpPr>
            <a:spLocks noGrp="1"/>
          </p:cNvSpPr>
          <p:nvPr>
            <p:ph type="body" sz="quarter" idx="12" hasCustomPrompt="1"/>
          </p:nvPr>
        </p:nvSpPr>
        <p:spPr>
          <a:xfrm>
            <a:off x="805286" y="1790506"/>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804756" y="2347351"/>
            <a:ext cx="2535768"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4" name="Title 9"/>
          <p:cNvSpPr>
            <a:spLocks noGrp="1"/>
          </p:cNvSpPr>
          <p:nvPr>
            <p:ph type="title" hasCustomPrompt="1"/>
          </p:nvPr>
        </p:nvSpPr>
        <p:spPr>
          <a:xfrm>
            <a:off x="719666" y="379235"/>
            <a:ext cx="10735735" cy="810163"/>
          </a:xfrm>
        </p:spPr>
        <p:txBody>
          <a:bodyPr/>
          <a:lstStyle/>
          <a:p>
            <a:r>
              <a:rPr lang="en-US"/>
              <a:t>Headline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Text Placeholder 6"/>
          <p:cNvSpPr>
            <a:spLocks noGrp="1"/>
          </p:cNvSpPr>
          <p:nvPr>
            <p:ph type="body" sz="quarter" idx="39"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31" name="Footer Placeholder 24">
            <a:extLst>
              <a:ext uri="{FF2B5EF4-FFF2-40B4-BE49-F238E27FC236}">
                <a16:creationId xmlns:a16="http://schemas.microsoft.com/office/drawing/2014/main" id="{071D5C19-DFD1-F04E-A137-2F8846A19718}"/>
              </a:ext>
            </a:extLst>
          </p:cNvPr>
          <p:cNvSpPr>
            <a:spLocks noGrp="1"/>
          </p:cNvSpPr>
          <p:nvPr>
            <p:ph type="ftr" sz="quarter" idx="44"/>
          </p:nvPr>
        </p:nvSpPr>
        <p:spPr>
          <a:xfrm>
            <a:off x="2101851" y="6377941"/>
            <a:ext cx="3883023" cy="246107"/>
          </a:xfrm>
        </p:spPr>
        <p:txBody>
          <a:bodyPr/>
          <a:lstStyle/>
          <a:p>
            <a:r>
              <a:rPr lang="en-US"/>
              <a:t>Member of Walgreens Boots Alliance ©2023</a:t>
            </a:r>
          </a:p>
          <a:p>
            <a:r>
              <a:rPr lang="en-US"/>
              <a:t>Walgreen Co. All rights reserved.</a:t>
            </a:r>
          </a:p>
        </p:txBody>
      </p:sp>
      <p:sp>
        <p:nvSpPr>
          <p:cNvPr id="8" name="Text Placeholder 8">
            <a:extLst>
              <a:ext uri="{FF2B5EF4-FFF2-40B4-BE49-F238E27FC236}">
                <a16:creationId xmlns:a16="http://schemas.microsoft.com/office/drawing/2014/main" id="{FDEC2B00-645E-F850-0097-C8B06D3535B3}"/>
              </a:ext>
            </a:extLst>
          </p:cNvPr>
          <p:cNvSpPr>
            <a:spLocks noGrp="1"/>
          </p:cNvSpPr>
          <p:nvPr>
            <p:ph type="body" sz="quarter" idx="45" hasCustomPrompt="1"/>
          </p:nvPr>
        </p:nvSpPr>
        <p:spPr>
          <a:xfrm>
            <a:off x="4828646" y="1833704"/>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9" name="Text Placeholder 3">
            <a:extLst>
              <a:ext uri="{FF2B5EF4-FFF2-40B4-BE49-F238E27FC236}">
                <a16:creationId xmlns:a16="http://schemas.microsoft.com/office/drawing/2014/main" id="{A8D36335-8AAE-B6DF-4E73-AA533BDE4A8F}"/>
              </a:ext>
            </a:extLst>
          </p:cNvPr>
          <p:cNvSpPr>
            <a:spLocks noGrp="1"/>
          </p:cNvSpPr>
          <p:nvPr>
            <p:ph type="body" sz="quarter" idx="46"/>
          </p:nvPr>
        </p:nvSpPr>
        <p:spPr>
          <a:xfrm>
            <a:off x="4828116" y="2390548"/>
            <a:ext cx="2535768"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10" name="Text Placeholder 8">
            <a:extLst>
              <a:ext uri="{FF2B5EF4-FFF2-40B4-BE49-F238E27FC236}">
                <a16:creationId xmlns:a16="http://schemas.microsoft.com/office/drawing/2014/main" id="{9BE52812-06DB-89EB-6AE3-8FDA56562B37}"/>
              </a:ext>
            </a:extLst>
          </p:cNvPr>
          <p:cNvSpPr>
            <a:spLocks noGrp="1"/>
          </p:cNvSpPr>
          <p:nvPr>
            <p:ph type="body" sz="quarter" idx="47" hasCustomPrompt="1"/>
          </p:nvPr>
        </p:nvSpPr>
        <p:spPr>
          <a:xfrm>
            <a:off x="8852006" y="1790506"/>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1" name="Text Placeholder 3">
            <a:extLst>
              <a:ext uri="{FF2B5EF4-FFF2-40B4-BE49-F238E27FC236}">
                <a16:creationId xmlns:a16="http://schemas.microsoft.com/office/drawing/2014/main" id="{64F8AD61-6442-48F7-9041-82346D00FEF1}"/>
              </a:ext>
            </a:extLst>
          </p:cNvPr>
          <p:cNvSpPr>
            <a:spLocks noGrp="1"/>
          </p:cNvSpPr>
          <p:nvPr>
            <p:ph type="body" sz="quarter" idx="48"/>
          </p:nvPr>
        </p:nvSpPr>
        <p:spPr>
          <a:xfrm>
            <a:off x="8851476" y="2347351"/>
            <a:ext cx="2535768"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Tree>
    <p:extLst>
      <p:ext uri="{BB962C8B-B14F-4D97-AF65-F5344CB8AC3E}">
        <p14:creationId xmlns:p14="http://schemas.microsoft.com/office/powerpoint/2010/main" val="10475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 Column Color Block with Imag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40BEB-5AAE-F189-8147-EEE7E26F1CE8}"/>
              </a:ext>
            </a:extLst>
          </p:cNvPr>
          <p:cNvSpPr/>
          <p:nvPr userDrawn="1"/>
        </p:nvSpPr>
        <p:spPr>
          <a:xfrm>
            <a:off x="1904" y="-254"/>
            <a:ext cx="4145280" cy="685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3" name="Rectangle 2">
            <a:extLst>
              <a:ext uri="{FF2B5EF4-FFF2-40B4-BE49-F238E27FC236}">
                <a16:creationId xmlns:a16="http://schemas.microsoft.com/office/drawing/2014/main" id="{EF46F002-B275-5C6F-2D92-991C8653DAF6}"/>
              </a:ext>
            </a:extLst>
          </p:cNvPr>
          <p:cNvSpPr/>
          <p:nvPr userDrawn="1"/>
        </p:nvSpPr>
        <p:spPr>
          <a:xfrm>
            <a:off x="8046720" y="0"/>
            <a:ext cx="4145280" cy="6858000"/>
          </a:xfrm>
          <a:prstGeom prst="rect">
            <a:avLst/>
          </a:prstGeom>
          <a:solidFill>
            <a:srgbClr val="DE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4" name="Rectangle 3">
            <a:extLst>
              <a:ext uri="{FF2B5EF4-FFF2-40B4-BE49-F238E27FC236}">
                <a16:creationId xmlns:a16="http://schemas.microsoft.com/office/drawing/2014/main" id="{2B82BABD-00E1-4F86-9FED-0544F3FABFBB}"/>
              </a:ext>
            </a:extLst>
          </p:cNvPr>
          <p:cNvSpPr/>
          <p:nvPr userDrawn="1"/>
        </p:nvSpPr>
        <p:spPr>
          <a:xfrm>
            <a:off x="4145280" y="0"/>
            <a:ext cx="3901440"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graphicFrame>
        <p:nvGraphicFramePr>
          <p:cNvPr id="14" name="Table 13"/>
          <p:cNvGraphicFramePr>
            <a:graphicFrameLocks noGrp="1"/>
          </p:cNvGraphicFramePr>
          <p:nvPr userDrawn="1"/>
        </p:nvGraphicFramePr>
        <p:xfrm>
          <a:off x="13386390" y="2594345"/>
          <a:ext cx="216747" cy="365760"/>
        </p:xfrm>
        <a:graphic>
          <a:graphicData uri="http://schemas.openxmlformats.org/drawingml/2006/table">
            <a:tbl>
              <a:tblPr/>
              <a:tblGrid>
                <a:gridCol w="216747">
                  <a:extLst>
                    <a:ext uri="{9D8B030D-6E8A-4147-A177-3AD203B41FA5}">
                      <a16:colId xmlns:a16="http://schemas.microsoft.com/office/drawing/2014/main" val="20000"/>
                    </a:ext>
                  </a:extLst>
                </a:gridCol>
              </a:tblGrid>
              <a:tr h="365760">
                <a:tc>
                  <a:txBody>
                    <a:bodyPr/>
                    <a:lstStyle/>
                    <a:p>
                      <a:endParaRPr lang="en-US" sz="170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Text Placeholder 8"/>
          <p:cNvSpPr>
            <a:spLocks noGrp="1"/>
          </p:cNvSpPr>
          <p:nvPr>
            <p:ph type="body" sz="quarter" idx="12" hasCustomPrompt="1"/>
          </p:nvPr>
        </p:nvSpPr>
        <p:spPr>
          <a:xfrm>
            <a:off x="805286" y="3123918"/>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804756" y="3784153"/>
            <a:ext cx="2535768" cy="2133933"/>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4" name="Title 9"/>
          <p:cNvSpPr>
            <a:spLocks noGrp="1"/>
          </p:cNvSpPr>
          <p:nvPr>
            <p:ph type="title" hasCustomPrompt="1"/>
          </p:nvPr>
        </p:nvSpPr>
        <p:spPr>
          <a:xfrm>
            <a:off x="719666" y="379235"/>
            <a:ext cx="10735735" cy="810163"/>
          </a:xfrm>
        </p:spPr>
        <p:txBody>
          <a:bodyPr/>
          <a:lstStyle/>
          <a:p>
            <a:r>
              <a:rPr lang="en-US"/>
              <a:t>Headline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Text Placeholder 6"/>
          <p:cNvSpPr>
            <a:spLocks noGrp="1"/>
          </p:cNvSpPr>
          <p:nvPr>
            <p:ph type="body" sz="quarter" idx="39"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31" name="Footer Placeholder 24">
            <a:extLst>
              <a:ext uri="{FF2B5EF4-FFF2-40B4-BE49-F238E27FC236}">
                <a16:creationId xmlns:a16="http://schemas.microsoft.com/office/drawing/2014/main" id="{071D5C19-DFD1-F04E-A137-2F8846A19718}"/>
              </a:ext>
            </a:extLst>
          </p:cNvPr>
          <p:cNvSpPr>
            <a:spLocks noGrp="1"/>
          </p:cNvSpPr>
          <p:nvPr>
            <p:ph type="ftr" sz="quarter" idx="44"/>
          </p:nvPr>
        </p:nvSpPr>
        <p:spPr>
          <a:xfrm>
            <a:off x="2101851" y="6377941"/>
            <a:ext cx="3883023" cy="246107"/>
          </a:xfrm>
        </p:spPr>
        <p:txBody>
          <a:bodyPr/>
          <a:lstStyle/>
          <a:p>
            <a:r>
              <a:rPr lang="en-US"/>
              <a:t>Member of Walgreens Boots Alliance ©2023</a:t>
            </a:r>
          </a:p>
          <a:p>
            <a:r>
              <a:rPr lang="en-US"/>
              <a:t>Walgreen Co. All rights reserved.</a:t>
            </a:r>
          </a:p>
        </p:txBody>
      </p:sp>
      <p:sp>
        <p:nvSpPr>
          <p:cNvPr id="8" name="Text Placeholder 8">
            <a:extLst>
              <a:ext uri="{FF2B5EF4-FFF2-40B4-BE49-F238E27FC236}">
                <a16:creationId xmlns:a16="http://schemas.microsoft.com/office/drawing/2014/main" id="{FDEC2B00-645E-F850-0097-C8B06D3535B3}"/>
              </a:ext>
            </a:extLst>
          </p:cNvPr>
          <p:cNvSpPr>
            <a:spLocks noGrp="1"/>
          </p:cNvSpPr>
          <p:nvPr>
            <p:ph type="body" sz="quarter" idx="45" hasCustomPrompt="1"/>
          </p:nvPr>
        </p:nvSpPr>
        <p:spPr>
          <a:xfrm>
            <a:off x="4828646" y="3167116"/>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9" name="Text Placeholder 3">
            <a:extLst>
              <a:ext uri="{FF2B5EF4-FFF2-40B4-BE49-F238E27FC236}">
                <a16:creationId xmlns:a16="http://schemas.microsoft.com/office/drawing/2014/main" id="{A8D36335-8AAE-B6DF-4E73-AA533BDE4A8F}"/>
              </a:ext>
            </a:extLst>
          </p:cNvPr>
          <p:cNvSpPr>
            <a:spLocks noGrp="1"/>
          </p:cNvSpPr>
          <p:nvPr>
            <p:ph type="body" sz="quarter" idx="46"/>
          </p:nvPr>
        </p:nvSpPr>
        <p:spPr>
          <a:xfrm>
            <a:off x="4828116" y="3827350"/>
            <a:ext cx="2535768" cy="2133933"/>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10" name="Text Placeholder 8">
            <a:extLst>
              <a:ext uri="{FF2B5EF4-FFF2-40B4-BE49-F238E27FC236}">
                <a16:creationId xmlns:a16="http://schemas.microsoft.com/office/drawing/2014/main" id="{9BE52812-06DB-89EB-6AE3-8FDA56562B37}"/>
              </a:ext>
            </a:extLst>
          </p:cNvPr>
          <p:cNvSpPr>
            <a:spLocks noGrp="1"/>
          </p:cNvSpPr>
          <p:nvPr>
            <p:ph type="body" sz="quarter" idx="47" hasCustomPrompt="1"/>
          </p:nvPr>
        </p:nvSpPr>
        <p:spPr>
          <a:xfrm>
            <a:off x="8852006" y="3123918"/>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1" name="Text Placeholder 3">
            <a:extLst>
              <a:ext uri="{FF2B5EF4-FFF2-40B4-BE49-F238E27FC236}">
                <a16:creationId xmlns:a16="http://schemas.microsoft.com/office/drawing/2014/main" id="{64F8AD61-6442-48F7-9041-82346D00FEF1}"/>
              </a:ext>
            </a:extLst>
          </p:cNvPr>
          <p:cNvSpPr>
            <a:spLocks noGrp="1"/>
          </p:cNvSpPr>
          <p:nvPr>
            <p:ph type="body" sz="quarter" idx="48"/>
          </p:nvPr>
        </p:nvSpPr>
        <p:spPr>
          <a:xfrm>
            <a:off x="8851476" y="3784153"/>
            <a:ext cx="2535768" cy="2133933"/>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0" name="Picture Placeholder 19">
            <a:extLst>
              <a:ext uri="{FF2B5EF4-FFF2-40B4-BE49-F238E27FC236}">
                <a16:creationId xmlns:a16="http://schemas.microsoft.com/office/drawing/2014/main" id="{6011E724-1E68-5044-5AF2-DB89180CE51B}"/>
              </a:ext>
            </a:extLst>
          </p:cNvPr>
          <p:cNvSpPr>
            <a:spLocks noGrp="1"/>
          </p:cNvSpPr>
          <p:nvPr>
            <p:ph type="pic" sz="quarter" idx="49"/>
          </p:nvPr>
        </p:nvSpPr>
        <p:spPr>
          <a:xfrm>
            <a:off x="1209040" y="1286400"/>
            <a:ext cx="1727200" cy="1728801"/>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21" name="Picture Placeholder 20">
            <a:extLst>
              <a:ext uri="{FF2B5EF4-FFF2-40B4-BE49-F238E27FC236}">
                <a16:creationId xmlns:a16="http://schemas.microsoft.com/office/drawing/2014/main" id="{4C0592E7-0A6F-E02F-B54B-09E4FA976BF5}"/>
              </a:ext>
            </a:extLst>
          </p:cNvPr>
          <p:cNvSpPr>
            <a:spLocks noGrp="1"/>
          </p:cNvSpPr>
          <p:nvPr>
            <p:ph type="pic" sz="quarter" idx="50"/>
          </p:nvPr>
        </p:nvSpPr>
        <p:spPr>
          <a:xfrm>
            <a:off x="5232400" y="1286400"/>
            <a:ext cx="1727200" cy="1728801"/>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22" name="Picture Placeholder 21">
            <a:extLst>
              <a:ext uri="{FF2B5EF4-FFF2-40B4-BE49-F238E27FC236}">
                <a16:creationId xmlns:a16="http://schemas.microsoft.com/office/drawing/2014/main" id="{F5D9668E-2235-31D8-141C-D62B232ABD77}"/>
              </a:ext>
            </a:extLst>
          </p:cNvPr>
          <p:cNvSpPr>
            <a:spLocks noGrp="1"/>
          </p:cNvSpPr>
          <p:nvPr>
            <p:ph type="pic" sz="quarter" idx="51"/>
          </p:nvPr>
        </p:nvSpPr>
        <p:spPr>
          <a:xfrm>
            <a:off x="9255760" y="1286400"/>
            <a:ext cx="1727200" cy="1728801"/>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Tree>
    <p:extLst>
      <p:ext uri="{BB962C8B-B14F-4D97-AF65-F5344CB8AC3E}">
        <p14:creationId xmlns:p14="http://schemas.microsoft.com/office/powerpoint/2010/main" val="40975402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 Column Color Block (Neutral/Clay)">
    <p:bg>
      <p:bgPr>
        <a:solidFill>
          <a:schemeClr val="bg1"/>
        </a:solidFill>
        <a:effectLst/>
      </p:bgPr>
    </p:bg>
    <p:spTree>
      <p:nvGrpSpPr>
        <p:cNvPr id="1" name=""/>
        <p:cNvGrpSpPr/>
        <p:nvPr/>
      </p:nvGrpSpPr>
      <p:grpSpPr>
        <a:xfrm>
          <a:off x="0" y="0"/>
          <a:ext cx="0" cy="0"/>
          <a:chOff x="0" y="0"/>
          <a:chExt cx="0" cy="0"/>
        </a:xfrm>
      </p:grpSpPr>
      <p:sp>
        <p:nvSpPr>
          <p:cNvPr id="30" name="SmartArt Placeholder 4"/>
          <p:cNvSpPr>
            <a:spLocks noGrp="1"/>
          </p:cNvSpPr>
          <p:nvPr>
            <p:ph type="dgm" sz="quarter" idx="43"/>
          </p:nvPr>
        </p:nvSpPr>
        <p:spPr>
          <a:xfrm>
            <a:off x="8844777" y="1396771"/>
            <a:ext cx="2762340" cy="4470036"/>
          </a:xfrm>
          <a:solidFill>
            <a:srgbClr val="DED5D0"/>
          </a:solidFill>
        </p:spPr>
        <p:txBody>
          <a:bodyPr anchor="ctr">
            <a:normAutofit/>
          </a:bodyPr>
          <a:lstStyle>
            <a:lvl1pPr algn="ctr">
              <a:defRPr lang="en-US" sz="1067" dirty="0">
                <a:solidFill>
                  <a:srgbClr val="413D3C"/>
                </a:solidFill>
              </a:defRPr>
            </a:lvl1pPr>
          </a:lstStyle>
          <a:p>
            <a:endParaRPr lang="en-US"/>
          </a:p>
        </p:txBody>
      </p:sp>
      <p:sp>
        <p:nvSpPr>
          <p:cNvPr id="29" name="SmartArt Placeholder 4"/>
          <p:cNvSpPr>
            <a:spLocks noGrp="1"/>
          </p:cNvSpPr>
          <p:nvPr>
            <p:ph type="dgm" sz="quarter" idx="42"/>
          </p:nvPr>
        </p:nvSpPr>
        <p:spPr>
          <a:xfrm>
            <a:off x="6096002" y="1396771"/>
            <a:ext cx="2740041" cy="4470036"/>
          </a:xfrm>
          <a:solidFill>
            <a:srgbClr val="F4F2EF"/>
          </a:solidFill>
        </p:spPr>
        <p:txBody>
          <a:bodyPr anchor="ctr">
            <a:normAutofit/>
          </a:bodyPr>
          <a:lstStyle>
            <a:lvl1pPr algn="ctr">
              <a:defRPr lang="en-US" sz="1067" dirty="0">
                <a:solidFill>
                  <a:srgbClr val="413D3C"/>
                </a:solidFill>
              </a:defRPr>
            </a:lvl1pPr>
          </a:lstStyle>
          <a:p>
            <a:endParaRPr lang="en-US"/>
          </a:p>
        </p:txBody>
      </p:sp>
      <p:sp>
        <p:nvSpPr>
          <p:cNvPr id="28" name="SmartArt Placeholder 4"/>
          <p:cNvSpPr>
            <a:spLocks noGrp="1"/>
          </p:cNvSpPr>
          <p:nvPr>
            <p:ph type="dgm" sz="quarter" idx="41"/>
          </p:nvPr>
        </p:nvSpPr>
        <p:spPr>
          <a:xfrm>
            <a:off x="3345035" y="1396771"/>
            <a:ext cx="2750967" cy="4470036"/>
          </a:xfrm>
          <a:solidFill>
            <a:srgbClr val="DED5D0"/>
          </a:solidFill>
        </p:spPr>
        <p:txBody>
          <a:bodyPr anchor="ctr">
            <a:normAutofit/>
          </a:bodyPr>
          <a:lstStyle>
            <a:lvl1pPr algn="ctr">
              <a:defRPr lang="en-US" sz="1067" dirty="0">
                <a:solidFill>
                  <a:srgbClr val="413D3C"/>
                </a:solidFill>
              </a:defRPr>
            </a:lvl1pPr>
          </a:lstStyle>
          <a:p>
            <a:endParaRPr lang="en-US"/>
          </a:p>
        </p:txBody>
      </p:sp>
      <p:sp>
        <p:nvSpPr>
          <p:cNvPr id="5" name="SmartArt Placeholder 4"/>
          <p:cNvSpPr>
            <a:spLocks noGrp="1"/>
          </p:cNvSpPr>
          <p:nvPr>
            <p:ph type="dgm" sz="quarter" idx="40"/>
          </p:nvPr>
        </p:nvSpPr>
        <p:spPr>
          <a:xfrm>
            <a:off x="584887" y="1396771"/>
            <a:ext cx="2760148" cy="4470036"/>
          </a:xfrm>
          <a:solidFill>
            <a:srgbClr val="F4F2EF"/>
          </a:solidFill>
        </p:spPr>
        <p:txBody>
          <a:bodyPr anchor="ctr">
            <a:normAutofit/>
          </a:bodyPr>
          <a:lstStyle>
            <a:lvl1pPr algn="ctr">
              <a:defRPr lang="en-US" sz="1067" dirty="0">
                <a:solidFill>
                  <a:srgbClr val="413D3C"/>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graphicFrame>
        <p:nvGraphicFramePr>
          <p:cNvPr id="14" name="Table 13"/>
          <p:cNvGraphicFramePr>
            <a:graphicFrameLocks noGrp="1"/>
          </p:cNvGraphicFramePr>
          <p:nvPr userDrawn="1"/>
        </p:nvGraphicFramePr>
        <p:xfrm>
          <a:off x="13386390" y="2594345"/>
          <a:ext cx="216747" cy="365760"/>
        </p:xfrm>
        <a:graphic>
          <a:graphicData uri="http://schemas.openxmlformats.org/drawingml/2006/table">
            <a:tbl>
              <a:tblPr/>
              <a:tblGrid>
                <a:gridCol w="216747">
                  <a:extLst>
                    <a:ext uri="{9D8B030D-6E8A-4147-A177-3AD203B41FA5}">
                      <a16:colId xmlns:a16="http://schemas.microsoft.com/office/drawing/2014/main" val="20000"/>
                    </a:ext>
                  </a:extLst>
                </a:gridCol>
              </a:tblGrid>
              <a:tr h="365760">
                <a:tc>
                  <a:txBody>
                    <a:bodyPr/>
                    <a:lstStyle/>
                    <a:p>
                      <a:endParaRPr lang="en-US" sz="170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Text Placeholder 8"/>
          <p:cNvSpPr>
            <a:spLocks noGrp="1"/>
          </p:cNvSpPr>
          <p:nvPr>
            <p:ph type="body" sz="quarter" idx="12" hasCustomPrompt="1"/>
          </p:nvPr>
        </p:nvSpPr>
        <p:spPr>
          <a:xfrm>
            <a:off x="719666" y="1540243"/>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719667" y="2095536"/>
            <a:ext cx="2535768"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18" name="Text Placeholder 8"/>
          <p:cNvSpPr>
            <a:spLocks noGrp="1"/>
          </p:cNvSpPr>
          <p:nvPr>
            <p:ph type="body" sz="quarter" idx="32" hasCustomPrompt="1"/>
          </p:nvPr>
        </p:nvSpPr>
        <p:spPr>
          <a:xfrm>
            <a:off x="3477685" y="1540243"/>
            <a:ext cx="2506147"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9" name="Text Placeholder 3"/>
          <p:cNvSpPr>
            <a:spLocks noGrp="1"/>
          </p:cNvSpPr>
          <p:nvPr>
            <p:ph type="body" sz="quarter" idx="33"/>
          </p:nvPr>
        </p:nvSpPr>
        <p:spPr>
          <a:xfrm>
            <a:off x="3477685" y="2095536"/>
            <a:ext cx="2507192"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0" name="Text Placeholder 8"/>
          <p:cNvSpPr>
            <a:spLocks noGrp="1"/>
          </p:cNvSpPr>
          <p:nvPr>
            <p:ph type="body" sz="quarter" idx="34" hasCustomPrompt="1"/>
          </p:nvPr>
        </p:nvSpPr>
        <p:spPr>
          <a:xfrm>
            <a:off x="6214533" y="1540243"/>
            <a:ext cx="2506147"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35"/>
          </p:nvPr>
        </p:nvSpPr>
        <p:spPr>
          <a:xfrm>
            <a:off x="6214533" y="2095536"/>
            <a:ext cx="2507192"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2" name="Text Placeholder 8"/>
          <p:cNvSpPr>
            <a:spLocks noGrp="1"/>
          </p:cNvSpPr>
          <p:nvPr>
            <p:ph type="body" sz="quarter" idx="36" hasCustomPrompt="1"/>
          </p:nvPr>
        </p:nvSpPr>
        <p:spPr>
          <a:xfrm>
            <a:off x="8957734" y="1540243"/>
            <a:ext cx="2496625"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7"/>
          </p:nvPr>
        </p:nvSpPr>
        <p:spPr>
          <a:xfrm>
            <a:off x="8957733" y="2095536"/>
            <a:ext cx="2497667"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4" name="Title 9"/>
          <p:cNvSpPr>
            <a:spLocks noGrp="1"/>
          </p:cNvSpPr>
          <p:nvPr>
            <p:ph type="title" hasCustomPrompt="1"/>
          </p:nvPr>
        </p:nvSpPr>
        <p:spPr>
          <a:xfrm>
            <a:off x="719666" y="379235"/>
            <a:ext cx="10735735" cy="810163"/>
          </a:xfrm>
        </p:spPr>
        <p:txBody>
          <a:bodyPr/>
          <a:lstStyle/>
          <a:p>
            <a:r>
              <a:rPr lang="en-US"/>
              <a:t>Headline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Text Placeholder 6"/>
          <p:cNvSpPr>
            <a:spLocks noGrp="1"/>
          </p:cNvSpPr>
          <p:nvPr>
            <p:ph type="body" sz="quarter" idx="39"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31" name="Footer Placeholder 24">
            <a:extLst>
              <a:ext uri="{FF2B5EF4-FFF2-40B4-BE49-F238E27FC236}">
                <a16:creationId xmlns:a16="http://schemas.microsoft.com/office/drawing/2014/main" id="{071D5C19-DFD1-F04E-A137-2F8846A19718}"/>
              </a:ext>
            </a:extLst>
          </p:cNvPr>
          <p:cNvSpPr>
            <a:spLocks noGrp="1"/>
          </p:cNvSpPr>
          <p:nvPr>
            <p:ph type="ftr" sz="quarter" idx="44"/>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9001971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 Column Color Block">
    <p:bg>
      <p:bgPr>
        <a:solidFill>
          <a:schemeClr val="bg1"/>
        </a:solidFill>
        <a:effectLst/>
      </p:bgPr>
    </p:bg>
    <p:spTree>
      <p:nvGrpSpPr>
        <p:cNvPr id="1" name=""/>
        <p:cNvGrpSpPr/>
        <p:nvPr/>
      </p:nvGrpSpPr>
      <p:grpSpPr>
        <a:xfrm>
          <a:off x="0" y="0"/>
          <a:ext cx="0" cy="0"/>
          <a:chOff x="0" y="0"/>
          <a:chExt cx="0" cy="0"/>
        </a:xfrm>
      </p:grpSpPr>
      <p:sp>
        <p:nvSpPr>
          <p:cNvPr id="30" name="SmartArt Placeholder 4"/>
          <p:cNvSpPr>
            <a:spLocks noGrp="1"/>
          </p:cNvSpPr>
          <p:nvPr>
            <p:ph type="dgm" sz="quarter" idx="43"/>
          </p:nvPr>
        </p:nvSpPr>
        <p:spPr>
          <a:xfrm>
            <a:off x="8844777" y="1396771"/>
            <a:ext cx="2762340" cy="4470036"/>
          </a:xfrm>
          <a:solidFill>
            <a:srgbClr val="DED5D0"/>
          </a:solidFill>
        </p:spPr>
        <p:txBody>
          <a:bodyPr anchor="ctr">
            <a:normAutofit/>
          </a:bodyPr>
          <a:lstStyle>
            <a:lvl1pPr algn="ctr">
              <a:defRPr lang="en-US" sz="1067" dirty="0">
                <a:solidFill>
                  <a:srgbClr val="413D3C"/>
                </a:solidFill>
              </a:defRPr>
            </a:lvl1pPr>
          </a:lstStyle>
          <a:p>
            <a:endParaRPr lang="en-US"/>
          </a:p>
        </p:txBody>
      </p:sp>
      <p:sp>
        <p:nvSpPr>
          <p:cNvPr id="29" name="SmartArt Placeholder 4"/>
          <p:cNvSpPr>
            <a:spLocks noGrp="1"/>
          </p:cNvSpPr>
          <p:nvPr>
            <p:ph type="dgm" sz="quarter" idx="42"/>
          </p:nvPr>
        </p:nvSpPr>
        <p:spPr>
          <a:xfrm>
            <a:off x="6096002" y="1396771"/>
            <a:ext cx="2740041" cy="4470036"/>
          </a:xfrm>
          <a:solidFill>
            <a:srgbClr val="413D3C"/>
          </a:solidFill>
        </p:spPr>
        <p:txBody>
          <a:bodyPr anchor="ctr">
            <a:normAutofit/>
          </a:bodyPr>
          <a:lstStyle>
            <a:lvl1pPr algn="ctr">
              <a:defRPr lang="en-US" sz="1067" dirty="0">
                <a:solidFill>
                  <a:schemeClr val="bg1"/>
                </a:solidFill>
              </a:defRPr>
            </a:lvl1pPr>
          </a:lstStyle>
          <a:p>
            <a:endParaRPr lang="en-US"/>
          </a:p>
        </p:txBody>
      </p:sp>
      <p:sp>
        <p:nvSpPr>
          <p:cNvPr id="28" name="SmartArt Placeholder 4"/>
          <p:cNvSpPr>
            <a:spLocks noGrp="1"/>
          </p:cNvSpPr>
          <p:nvPr>
            <p:ph type="dgm" sz="quarter" idx="41"/>
          </p:nvPr>
        </p:nvSpPr>
        <p:spPr>
          <a:xfrm>
            <a:off x="3345035" y="1396771"/>
            <a:ext cx="2750967" cy="4470036"/>
          </a:xfrm>
          <a:solidFill>
            <a:schemeClr val="bg1"/>
          </a:solidFill>
        </p:spPr>
        <p:txBody>
          <a:bodyPr anchor="ctr">
            <a:normAutofit/>
          </a:bodyPr>
          <a:lstStyle>
            <a:lvl1pPr algn="ctr">
              <a:defRPr lang="en-US" sz="1067" dirty="0">
                <a:solidFill>
                  <a:srgbClr val="413D3C"/>
                </a:solidFill>
              </a:defRPr>
            </a:lvl1pPr>
          </a:lstStyle>
          <a:p>
            <a:endParaRPr lang="en-US"/>
          </a:p>
        </p:txBody>
      </p:sp>
      <p:sp>
        <p:nvSpPr>
          <p:cNvPr id="5" name="SmartArt Placeholder 4"/>
          <p:cNvSpPr>
            <a:spLocks noGrp="1"/>
          </p:cNvSpPr>
          <p:nvPr>
            <p:ph type="dgm" sz="quarter" idx="40"/>
          </p:nvPr>
        </p:nvSpPr>
        <p:spPr>
          <a:xfrm>
            <a:off x="584887" y="1396771"/>
            <a:ext cx="2760148" cy="4470036"/>
          </a:xfrm>
          <a:solidFill>
            <a:srgbClr val="F4F2EF"/>
          </a:solidFill>
        </p:spPr>
        <p:txBody>
          <a:bodyPr anchor="ctr">
            <a:normAutofit/>
          </a:bodyPr>
          <a:lstStyle>
            <a:lvl1pPr algn="ctr">
              <a:defRPr lang="en-US" sz="1067" dirty="0">
                <a:solidFill>
                  <a:srgbClr val="413D3C"/>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graphicFrame>
        <p:nvGraphicFramePr>
          <p:cNvPr id="14" name="Table 13"/>
          <p:cNvGraphicFramePr>
            <a:graphicFrameLocks noGrp="1"/>
          </p:cNvGraphicFramePr>
          <p:nvPr userDrawn="1"/>
        </p:nvGraphicFramePr>
        <p:xfrm>
          <a:off x="13386390" y="2594345"/>
          <a:ext cx="216747" cy="365760"/>
        </p:xfrm>
        <a:graphic>
          <a:graphicData uri="http://schemas.openxmlformats.org/drawingml/2006/table">
            <a:tbl>
              <a:tblPr/>
              <a:tblGrid>
                <a:gridCol w="216747">
                  <a:extLst>
                    <a:ext uri="{9D8B030D-6E8A-4147-A177-3AD203B41FA5}">
                      <a16:colId xmlns:a16="http://schemas.microsoft.com/office/drawing/2014/main" val="20000"/>
                    </a:ext>
                  </a:extLst>
                </a:gridCol>
              </a:tblGrid>
              <a:tr h="365760">
                <a:tc>
                  <a:txBody>
                    <a:bodyPr/>
                    <a:lstStyle/>
                    <a:p>
                      <a:endParaRPr lang="en-US" sz="170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Text Placeholder 8"/>
          <p:cNvSpPr>
            <a:spLocks noGrp="1"/>
          </p:cNvSpPr>
          <p:nvPr>
            <p:ph type="body" sz="quarter" idx="12" hasCustomPrompt="1"/>
          </p:nvPr>
        </p:nvSpPr>
        <p:spPr>
          <a:xfrm>
            <a:off x="719666" y="1540243"/>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719667" y="2095536"/>
            <a:ext cx="2535768"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18" name="Text Placeholder 8"/>
          <p:cNvSpPr>
            <a:spLocks noGrp="1"/>
          </p:cNvSpPr>
          <p:nvPr>
            <p:ph type="body" sz="quarter" idx="32" hasCustomPrompt="1"/>
          </p:nvPr>
        </p:nvSpPr>
        <p:spPr>
          <a:xfrm>
            <a:off x="3477685" y="1540243"/>
            <a:ext cx="2506147"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9" name="Text Placeholder 3"/>
          <p:cNvSpPr>
            <a:spLocks noGrp="1"/>
          </p:cNvSpPr>
          <p:nvPr>
            <p:ph type="body" sz="quarter" idx="33"/>
          </p:nvPr>
        </p:nvSpPr>
        <p:spPr>
          <a:xfrm>
            <a:off x="3477685" y="2095536"/>
            <a:ext cx="2507192" cy="357073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20" name="Text Placeholder 8"/>
          <p:cNvSpPr>
            <a:spLocks noGrp="1"/>
          </p:cNvSpPr>
          <p:nvPr>
            <p:ph type="body" sz="quarter" idx="34" hasCustomPrompt="1"/>
          </p:nvPr>
        </p:nvSpPr>
        <p:spPr>
          <a:xfrm>
            <a:off x="6214533" y="1540243"/>
            <a:ext cx="2506147" cy="453656"/>
          </a:xfrm>
        </p:spPr>
        <p:txBody>
          <a:bodyPr lIns="0" tIns="0" rIns="0" bIns="0" anchor="ctr" anchorCtr="0">
            <a:no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1" name="Text Placeholder 3"/>
          <p:cNvSpPr>
            <a:spLocks noGrp="1"/>
          </p:cNvSpPr>
          <p:nvPr>
            <p:ph type="body" sz="quarter" idx="35"/>
          </p:nvPr>
        </p:nvSpPr>
        <p:spPr>
          <a:xfrm>
            <a:off x="6214533" y="2095536"/>
            <a:ext cx="2507192" cy="357073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2" name="Text Placeholder 8"/>
          <p:cNvSpPr>
            <a:spLocks noGrp="1"/>
          </p:cNvSpPr>
          <p:nvPr>
            <p:ph type="body" sz="quarter" idx="36" hasCustomPrompt="1"/>
          </p:nvPr>
        </p:nvSpPr>
        <p:spPr>
          <a:xfrm>
            <a:off x="8957734" y="1540243"/>
            <a:ext cx="2496625" cy="453656"/>
          </a:xfrm>
        </p:spPr>
        <p:txBody>
          <a:bodyPr lIns="0" tIns="0" rIns="0" bIns="0" anchor="ctr" anchorCtr="0">
            <a:no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3" name="Text Placeholder 3"/>
          <p:cNvSpPr>
            <a:spLocks noGrp="1"/>
          </p:cNvSpPr>
          <p:nvPr>
            <p:ph type="body" sz="quarter" idx="37"/>
          </p:nvPr>
        </p:nvSpPr>
        <p:spPr>
          <a:xfrm>
            <a:off x="8957733" y="2095536"/>
            <a:ext cx="2497667" cy="357073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4" name="Title 9"/>
          <p:cNvSpPr>
            <a:spLocks noGrp="1"/>
          </p:cNvSpPr>
          <p:nvPr>
            <p:ph type="title" hasCustomPrompt="1"/>
          </p:nvPr>
        </p:nvSpPr>
        <p:spPr>
          <a:xfrm>
            <a:off x="719666" y="379235"/>
            <a:ext cx="10735735" cy="810163"/>
          </a:xfrm>
        </p:spPr>
        <p:txBody>
          <a:bodyPr/>
          <a:lstStyle/>
          <a:p>
            <a:r>
              <a:rPr lang="en-US"/>
              <a:t>Headline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5" name="Text Placeholder 6"/>
          <p:cNvSpPr>
            <a:spLocks noGrp="1"/>
          </p:cNvSpPr>
          <p:nvPr>
            <p:ph type="body" sz="quarter" idx="39"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31" name="Footer Placeholder 24">
            <a:extLst>
              <a:ext uri="{FF2B5EF4-FFF2-40B4-BE49-F238E27FC236}">
                <a16:creationId xmlns:a16="http://schemas.microsoft.com/office/drawing/2014/main" id="{071D5C19-DFD1-F04E-A137-2F8846A19718}"/>
              </a:ext>
            </a:extLst>
          </p:cNvPr>
          <p:cNvSpPr>
            <a:spLocks noGrp="1"/>
          </p:cNvSpPr>
          <p:nvPr>
            <p:ph type="ftr" sz="quarter" idx="44"/>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7096029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4 Columns with Subheads (White)">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19666" y="1395140"/>
            <a:ext cx="253471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9" name="Text Placeholder 8"/>
          <p:cNvSpPr>
            <a:spLocks noGrp="1"/>
          </p:cNvSpPr>
          <p:nvPr>
            <p:ph type="body" sz="quarter" idx="22" hasCustomPrompt="1"/>
          </p:nvPr>
        </p:nvSpPr>
        <p:spPr>
          <a:xfrm>
            <a:off x="3476625" y="1395140"/>
            <a:ext cx="250825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8"/>
          <p:cNvSpPr>
            <a:spLocks noGrp="1"/>
          </p:cNvSpPr>
          <p:nvPr>
            <p:ph type="body" sz="quarter" idx="24" hasCustomPrompt="1"/>
          </p:nvPr>
        </p:nvSpPr>
        <p:spPr>
          <a:xfrm>
            <a:off x="6208913" y="1395140"/>
            <a:ext cx="2515987"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8"/>
          <p:cNvSpPr>
            <a:spLocks noGrp="1"/>
          </p:cNvSpPr>
          <p:nvPr>
            <p:ph type="body" sz="quarter" idx="26" hasCustomPrompt="1"/>
          </p:nvPr>
        </p:nvSpPr>
        <p:spPr>
          <a:xfrm>
            <a:off x="8964796" y="1395140"/>
            <a:ext cx="2490605"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3"/>
          <p:cNvSpPr>
            <a:spLocks noGrp="1"/>
          </p:cNvSpPr>
          <p:nvPr>
            <p:ph type="body" sz="quarter" idx="29"/>
          </p:nvPr>
        </p:nvSpPr>
        <p:spPr>
          <a:xfrm>
            <a:off x="719667" y="2005283"/>
            <a:ext cx="2535768" cy="3808777"/>
          </a:xfrm>
        </p:spPr>
        <p:txBody>
          <a:bodyPr/>
          <a:lstStyle>
            <a:lvl1pPr>
              <a:defRPr sz="1600"/>
            </a:lvl1pPr>
            <a:lvl2pPr>
              <a:defRPr sz="1600"/>
            </a:lvl2pPr>
          </a:lstStyle>
          <a:p>
            <a:pPr lvl="0"/>
            <a:r>
              <a:rPr lang="en-US"/>
              <a:t>Click to edit </a:t>
            </a:r>
          </a:p>
          <a:p>
            <a:pPr lvl="1"/>
            <a:r>
              <a:rPr lang="en-US"/>
              <a:t>Second level</a:t>
            </a:r>
          </a:p>
        </p:txBody>
      </p:sp>
      <p:sp>
        <p:nvSpPr>
          <p:cNvPr id="25" name="Text Placeholder 3"/>
          <p:cNvSpPr>
            <a:spLocks noGrp="1"/>
          </p:cNvSpPr>
          <p:nvPr>
            <p:ph type="body" sz="quarter" idx="30"/>
          </p:nvPr>
        </p:nvSpPr>
        <p:spPr>
          <a:xfrm>
            <a:off x="3477685" y="2005283"/>
            <a:ext cx="2508249" cy="3808777"/>
          </a:xfrm>
        </p:spPr>
        <p:txBody>
          <a:bodyPr/>
          <a:lstStyle>
            <a:lvl1pPr>
              <a:defRPr sz="1600"/>
            </a:lvl1pPr>
            <a:lvl2pPr>
              <a:defRPr sz="1600"/>
            </a:lvl2pPr>
          </a:lstStyle>
          <a:p>
            <a:pPr lvl="0"/>
            <a:r>
              <a:rPr lang="en-US"/>
              <a:t>Click to edit </a:t>
            </a:r>
          </a:p>
          <a:p>
            <a:pPr lvl="1"/>
            <a:r>
              <a:rPr lang="en-US"/>
              <a:t>Second level</a:t>
            </a:r>
          </a:p>
        </p:txBody>
      </p:sp>
      <p:sp>
        <p:nvSpPr>
          <p:cNvPr id="26" name="Text Placeholder 3"/>
          <p:cNvSpPr>
            <a:spLocks noGrp="1"/>
          </p:cNvSpPr>
          <p:nvPr>
            <p:ph type="body" sz="quarter" idx="31"/>
          </p:nvPr>
        </p:nvSpPr>
        <p:spPr>
          <a:xfrm>
            <a:off x="6208183" y="2005283"/>
            <a:ext cx="2516719" cy="3808777"/>
          </a:xfrm>
        </p:spPr>
        <p:txBody>
          <a:bodyPr/>
          <a:lstStyle>
            <a:lvl1pPr>
              <a:defRPr sz="1600"/>
            </a:lvl1pPr>
            <a:lvl2pPr>
              <a:defRPr sz="1600"/>
            </a:lvl2pPr>
          </a:lstStyle>
          <a:p>
            <a:pPr lvl="0"/>
            <a:r>
              <a:rPr lang="en-US"/>
              <a:t>Click to edit </a:t>
            </a:r>
          </a:p>
          <a:p>
            <a:pPr lvl="1"/>
            <a:r>
              <a:rPr lang="en-US"/>
              <a:t>Second level</a:t>
            </a:r>
          </a:p>
        </p:txBody>
      </p:sp>
      <p:sp>
        <p:nvSpPr>
          <p:cNvPr id="27" name="Text Placeholder 3"/>
          <p:cNvSpPr>
            <a:spLocks noGrp="1"/>
          </p:cNvSpPr>
          <p:nvPr>
            <p:ph type="body" sz="quarter" idx="32"/>
          </p:nvPr>
        </p:nvSpPr>
        <p:spPr>
          <a:xfrm>
            <a:off x="8957734" y="2005283"/>
            <a:ext cx="2497668" cy="3808777"/>
          </a:xfrm>
        </p:spPr>
        <p:txBody>
          <a:bodyPr/>
          <a:lstStyle>
            <a:lvl1pPr>
              <a:defRPr sz="1600"/>
            </a:lvl1pPr>
            <a:lvl2pPr>
              <a:defRPr sz="1600"/>
            </a:lvl2pPr>
          </a:lstStyle>
          <a:p>
            <a:pPr lvl="0"/>
            <a:r>
              <a:rPr lang="en-US"/>
              <a:t>Click to edit </a:t>
            </a:r>
          </a:p>
          <a:p>
            <a:pPr lvl="1"/>
            <a:r>
              <a:rPr lang="en-US"/>
              <a:t>Second level</a:t>
            </a:r>
          </a:p>
        </p:txBody>
      </p:sp>
      <p:sp>
        <p:nvSpPr>
          <p:cNvPr id="29" name="Title 9"/>
          <p:cNvSpPr>
            <a:spLocks noGrp="1"/>
          </p:cNvSpPr>
          <p:nvPr>
            <p:ph type="title" hasCustomPrompt="1"/>
          </p:nvPr>
        </p:nvSpPr>
        <p:spPr>
          <a:xfrm>
            <a:off x="719666" y="379235"/>
            <a:ext cx="10735735" cy="810163"/>
          </a:xfrm>
        </p:spPr>
        <p:txBody>
          <a:body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9" name="Footer Placeholder 24">
            <a:extLst>
              <a:ext uri="{FF2B5EF4-FFF2-40B4-BE49-F238E27FC236}">
                <a16:creationId xmlns:a16="http://schemas.microsoft.com/office/drawing/2014/main" id="{2728A949-F759-9F4C-BC07-0D679A7959AA}"/>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702122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4 Columns with Subheads (Neutral)">
    <p:bg>
      <p:bgPr>
        <a:solidFill>
          <a:srgbClr val="F4F2E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19666" y="1395140"/>
            <a:ext cx="253471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9" name="Text Placeholder 8"/>
          <p:cNvSpPr>
            <a:spLocks noGrp="1"/>
          </p:cNvSpPr>
          <p:nvPr>
            <p:ph type="body" sz="quarter" idx="22" hasCustomPrompt="1"/>
          </p:nvPr>
        </p:nvSpPr>
        <p:spPr>
          <a:xfrm>
            <a:off x="3476625" y="1395140"/>
            <a:ext cx="250825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8"/>
          <p:cNvSpPr>
            <a:spLocks noGrp="1"/>
          </p:cNvSpPr>
          <p:nvPr>
            <p:ph type="body" sz="quarter" idx="24" hasCustomPrompt="1"/>
          </p:nvPr>
        </p:nvSpPr>
        <p:spPr>
          <a:xfrm>
            <a:off x="6208913" y="1395140"/>
            <a:ext cx="2515987"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8"/>
          <p:cNvSpPr>
            <a:spLocks noGrp="1"/>
          </p:cNvSpPr>
          <p:nvPr>
            <p:ph type="body" sz="quarter" idx="26" hasCustomPrompt="1"/>
          </p:nvPr>
        </p:nvSpPr>
        <p:spPr>
          <a:xfrm>
            <a:off x="8964796" y="1395140"/>
            <a:ext cx="2490605"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3"/>
          <p:cNvSpPr>
            <a:spLocks noGrp="1"/>
          </p:cNvSpPr>
          <p:nvPr>
            <p:ph type="body" sz="quarter" idx="29"/>
          </p:nvPr>
        </p:nvSpPr>
        <p:spPr>
          <a:xfrm>
            <a:off x="719667" y="2005283"/>
            <a:ext cx="2535768" cy="3808777"/>
          </a:xfrm>
        </p:spPr>
        <p:txBody>
          <a:bodyPr/>
          <a:lstStyle>
            <a:lvl1pPr>
              <a:defRPr sz="1600"/>
            </a:lvl1pPr>
            <a:lvl2pPr>
              <a:defRPr sz="1600"/>
            </a:lvl2pPr>
          </a:lstStyle>
          <a:p>
            <a:pPr lvl="0"/>
            <a:r>
              <a:rPr lang="en-US"/>
              <a:t>Click to edit </a:t>
            </a:r>
          </a:p>
          <a:p>
            <a:pPr lvl="1"/>
            <a:r>
              <a:rPr lang="en-US"/>
              <a:t>Second level</a:t>
            </a:r>
          </a:p>
        </p:txBody>
      </p:sp>
      <p:sp>
        <p:nvSpPr>
          <p:cNvPr id="25" name="Text Placeholder 3"/>
          <p:cNvSpPr>
            <a:spLocks noGrp="1"/>
          </p:cNvSpPr>
          <p:nvPr>
            <p:ph type="body" sz="quarter" idx="30"/>
          </p:nvPr>
        </p:nvSpPr>
        <p:spPr>
          <a:xfrm>
            <a:off x="3477685" y="2005283"/>
            <a:ext cx="2508249" cy="3808777"/>
          </a:xfrm>
        </p:spPr>
        <p:txBody>
          <a:bodyPr/>
          <a:lstStyle>
            <a:lvl1pPr>
              <a:defRPr sz="1600"/>
            </a:lvl1pPr>
            <a:lvl2pPr>
              <a:defRPr sz="1600"/>
            </a:lvl2pPr>
          </a:lstStyle>
          <a:p>
            <a:pPr lvl="0"/>
            <a:r>
              <a:rPr lang="en-US"/>
              <a:t>Click to edit </a:t>
            </a:r>
          </a:p>
          <a:p>
            <a:pPr lvl="1"/>
            <a:r>
              <a:rPr lang="en-US"/>
              <a:t>Second level</a:t>
            </a:r>
          </a:p>
        </p:txBody>
      </p:sp>
      <p:sp>
        <p:nvSpPr>
          <p:cNvPr id="26" name="Text Placeholder 3"/>
          <p:cNvSpPr>
            <a:spLocks noGrp="1"/>
          </p:cNvSpPr>
          <p:nvPr>
            <p:ph type="body" sz="quarter" idx="31"/>
          </p:nvPr>
        </p:nvSpPr>
        <p:spPr>
          <a:xfrm>
            <a:off x="6208183" y="2005283"/>
            <a:ext cx="2516719" cy="3808777"/>
          </a:xfrm>
        </p:spPr>
        <p:txBody>
          <a:bodyPr/>
          <a:lstStyle>
            <a:lvl1pPr>
              <a:defRPr sz="1600"/>
            </a:lvl1pPr>
            <a:lvl2pPr>
              <a:defRPr sz="1600"/>
            </a:lvl2pPr>
          </a:lstStyle>
          <a:p>
            <a:pPr lvl="0"/>
            <a:r>
              <a:rPr lang="en-US"/>
              <a:t>Click to edit </a:t>
            </a:r>
          </a:p>
          <a:p>
            <a:pPr lvl="1"/>
            <a:r>
              <a:rPr lang="en-US"/>
              <a:t>Second level</a:t>
            </a:r>
          </a:p>
        </p:txBody>
      </p:sp>
      <p:sp>
        <p:nvSpPr>
          <p:cNvPr id="27" name="Text Placeholder 3"/>
          <p:cNvSpPr>
            <a:spLocks noGrp="1"/>
          </p:cNvSpPr>
          <p:nvPr>
            <p:ph type="body" sz="quarter" idx="32"/>
          </p:nvPr>
        </p:nvSpPr>
        <p:spPr>
          <a:xfrm>
            <a:off x="8957734" y="2005283"/>
            <a:ext cx="2497668" cy="3808777"/>
          </a:xfrm>
        </p:spPr>
        <p:txBody>
          <a:bodyPr/>
          <a:lstStyle>
            <a:lvl1pPr>
              <a:defRPr sz="1600"/>
            </a:lvl1pPr>
            <a:lvl2pPr>
              <a:defRPr sz="1600"/>
            </a:lvl2pPr>
          </a:lstStyle>
          <a:p>
            <a:pPr lvl="0"/>
            <a:r>
              <a:rPr lang="en-US"/>
              <a:t>Click to edit </a:t>
            </a:r>
          </a:p>
          <a:p>
            <a:pPr lvl="1"/>
            <a:r>
              <a:rPr lang="en-US"/>
              <a:t>Second level</a:t>
            </a:r>
          </a:p>
        </p:txBody>
      </p:sp>
      <p:sp>
        <p:nvSpPr>
          <p:cNvPr id="29" name="Title 9"/>
          <p:cNvSpPr>
            <a:spLocks noGrp="1"/>
          </p:cNvSpPr>
          <p:nvPr>
            <p:ph type="title" hasCustomPrompt="1"/>
          </p:nvPr>
        </p:nvSpPr>
        <p:spPr>
          <a:xfrm>
            <a:off x="719666" y="379235"/>
            <a:ext cx="10735735" cy="810163"/>
          </a:xfrm>
        </p:spPr>
        <p:txBody>
          <a:body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9" name="Footer Placeholder 24">
            <a:extLst>
              <a:ext uri="{FF2B5EF4-FFF2-40B4-BE49-F238E27FC236}">
                <a16:creationId xmlns:a16="http://schemas.microsoft.com/office/drawing/2014/main" id="{2728A949-F759-9F4C-BC07-0D679A7959AA}"/>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4206726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4 Columns with Subheads (Clay)">
    <p:bg>
      <p:bgPr>
        <a:solidFill>
          <a:srgbClr val="DED5D0"/>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19666" y="1395140"/>
            <a:ext cx="253471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9" name="Text Placeholder 8"/>
          <p:cNvSpPr>
            <a:spLocks noGrp="1"/>
          </p:cNvSpPr>
          <p:nvPr>
            <p:ph type="body" sz="quarter" idx="22" hasCustomPrompt="1"/>
          </p:nvPr>
        </p:nvSpPr>
        <p:spPr>
          <a:xfrm>
            <a:off x="3476625" y="1395140"/>
            <a:ext cx="250825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8"/>
          <p:cNvSpPr>
            <a:spLocks noGrp="1"/>
          </p:cNvSpPr>
          <p:nvPr>
            <p:ph type="body" sz="quarter" idx="24" hasCustomPrompt="1"/>
          </p:nvPr>
        </p:nvSpPr>
        <p:spPr>
          <a:xfrm>
            <a:off x="6208913" y="1395140"/>
            <a:ext cx="2515987"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8"/>
          <p:cNvSpPr>
            <a:spLocks noGrp="1"/>
          </p:cNvSpPr>
          <p:nvPr>
            <p:ph type="body" sz="quarter" idx="26" hasCustomPrompt="1"/>
          </p:nvPr>
        </p:nvSpPr>
        <p:spPr>
          <a:xfrm>
            <a:off x="8964796" y="1395140"/>
            <a:ext cx="2490605"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3"/>
          <p:cNvSpPr>
            <a:spLocks noGrp="1"/>
          </p:cNvSpPr>
          <p:nvPr>
            <p:ph type="body" sz="quarter" idx="29"/>
          </p:nvPr>
        </p:nvSpPr>
        <p:spPr>
          <a:xfrm>
            <a:off x="719667" y="2005283"/>
            <a:ext cx="2535768" cy="3808777"/>
          </a:xfrm>
        </p:spPr>
        <p:txBody>
          <a:bodyPr/>
          <a:lstStyle>
            <a:lvl1pPr>
              <a:defRPr sz="1600"/>
            </a:lvl1pPr>
            <a:lvl2pPr>
              <a:defRPr sz="1600"/>
            </a:lvl2pPr>
          </a:lstStyle>
          <a:p>
            <a:pPr lvl="0"/>
            <a:r>
              <a:rPr lang="en-US"/>
              <a:t>Click to edit </a:t>
            </a:r>
          </a:p>
          <a:p>
            <a:pPr lvl="1"/>
            <a:r>
              <a:rPr lang="en-US"/>
              <a:t>Second level</a:t>
            </a:r>
          </a:p>
        </p:txBody>
      </p:sp>
      <p:sp>
        <p:nvSpPr>
          <p:cNvPr id="25" name="Text Placeholder 3"/>
          <p:cNvSpPr>
            <a:spLocks noGrp="1"/>
          </p:cNvSpPr>
          <p:nvPr>
            <p:ph type="body" sz="quarter" idx="30"/>
          </p:nvPr>
        </p:nvSpPr>
        <p:spPr>
          <a:xfrm>
            <a:off x="3477685" y="2005283"/>
            <a:ext cx="2508249" cy="3808777"/>
          </a:xfrm>
        </p:spPr>
        <p:txBody>
          <a:bodyPr/>
          <a:lstStyle>
            <a:lvl1pPr>
              <a:defRPr sz="1600"/>
            </a:lvl1pPr>
            <a:lvl2pPr>
              <a:defRPr sz="1600"/>
            </a:lvl2pPr>
          </a:lstStyle>
          <a:p>
            <a:pPr lvl="0"/>
            <a:r>
              <a:rPr lang="en-US"/>
              <a:t>Click to edit </a:t>
            </a:r>
          </a:p>
          <a:p>
            <a:pPr lvl="1"/>
            <a:r>
              <a:rPr lang="en-US"/>
              <a:t>Second level</a:t>
            </a:r>
          </a:p>
        </p:txBody>
      </p:sp>
      <p:sp>
        <p:nvSpPr>
          <p:cNvPr id="26" name="Text Placeholder 3"/>
          <p:cNvSpPr>
            <a:spLocks noGrp="1"/>
          </p:cNvSpPr>
          <p:nvPr>
            <p:ph type="body" sz="quarter" idx="31"/>
          </p:nvPr>
        </p:nvSpPr>
        <p:spPr>
          <a:xfrm>
            <a:off x="6208183" y="2005283"/>
            <a:ext cx="2516719" cy="3808777"/>
          </a:xfrm>
        </p:spPr>
        <p:txBody>
          <a:bodyPr/>
          <a:lstStyle>
            <a:lvl1pPr>
              <a:defRPr sz="1600"/>
            </a:lvl1pPr>
            <a:lvl2pPr>
              <a:defRPr sz="1600"/>
            </a:lvl2pPr>
          </a:lstStyle>
          <a:p>
            <a:pPr lvl="0"/>
            <a:r>
              <a:rPr lang="en-US"/>
              <a:t>Click to edit </a:t>
            </a:r>
          </a:p>
          <a:p>
            <a:pPr lvl="1"/>
            <a:r>
              <a:rPr lang="en-US"/>
              <a:t>Second level</a:t>
            </a:r>
          </a:p>
        </p:txBody>
      </p:sp>
      <p:sp>
        <p:nvSpPr>
          <p:cNvPr id="27" name="Text Placeholder 3"/>
          <p:cNvSpPr>
            <a:spLocks noGrp="1"/>
          </p:cNvSpPr>
          <p:nvPr>
            <p:ph type="body" sz="quarter" idx="32"/>
          </p:nvPr>
        </p:nvSpPr>
        <p:spPr>
          <a:xfrm>
            <a:off x="8957734" y="2005283"/>
            <a:ext cx="2497668" cy="3808777"/>
          </a:xfrm>
        </p:spPr>
        <p:txBody>
          <a:bodyPr/>
          <a:lstStyle>
            <a:lvl1pPr>
              <a:defRPr sz="1600"/>
            </a:lvl1pPr>
            <a:lvl2pPr>
              <a:defRPr sz="1600"/>
            </a:lvl2pPr>
          </a:lstStyle>
          <a:p>
            <a:pPr lvl="0"/>
            <a:r>
              <a:rPr lang="en-US"/>
              <a:t>Click to edit </a:t>
            </a:r>
          </a:p>
          <a:p>
            <a:pPr lvl="1"/>
            <a:r>
              <a:rPr lang="en-US"/>
              <a:t>Second level</a:t>
            </a:r>
          </a:p>
        </p:txBody>
      </p:sp>
      <p:sp>
        <p:nvSpPr>
          <p:cNvPr id="29" name="Title 9"/>
          <p:cNvSpPr>
            <a:spLocks noGrp="1"/>
          </p:cNvSpPr>
          <p:nvPr>
            <p:ph type="title" hasCustomPrompt="1"/>
          </p:nvPr>
        </p:nvSpPr>
        <p:spPr>
          <a:xfrm>
            <a:off x="719666" y="379235"/>
            <a:ext cx="10735735" cy="810163"/>
          </a:xfrm>
        </p:spPr>
        <p:txBody>
          <a:body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9" name="Footer Placeholder 24">
            <a:extLst>
              <a:ext uri="{FF2B5EF4-FFF2-40B4-BE49-F238E27FC236}">
                <a16:creationId xmlns:a16="http://schemas.microsoft.com/office/drawing/2014/main" id="{2728A949-F759-9F4C-BC07-0D679A7959AA}"/>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4223841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4 Columns with Subheads (Charcoal)">
    <p:bg>
      <p:bgPr>
        <a:solidFill>
          <a:srgbClr val="413D3C"/>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3" name="Text Placeholder 8"/>
          <p:cNvSpPr>
            <a:spLocks noGrp="1"/>
          </p:cNvSpPr>
          <p:nvPr>
            <p:ph type="body" sz="quarter" idx="12" hasCustomPrompt="1"/>
          </p:nvPr>
        </p:nvSpPr>
        <p:spPr>
          <a:xfrm>
            <a:off x="719666" y="1395140"/>
            <a:ext cx="2534711"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9" name="Text Placeholder 8"/>
          <p:cNvSpPr>
            <a:spLocks noGrp="1"/>
          </p:cNvSpPr>
          <p:nvPr>
            <p:ph type="body" sz="quarter" idx="22" hasCustomPrompt="1"/>
          </p:nvPr>
        </p:nvSpPr>
        <p:spPr>
          <a:xfrm>
            <a:off x="3476625" y="1395140"/>
            <a:ext cx="2508251"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8"/>
          <p:cNvSpPr>
            <a:spLocks noGrp="1"/>
          </p:cNvSpPr>
          <p:nvPr>
            <p:ph type="body" sz="quarter" idx="24" hasCustomPrompt="1"/>
          </p:nvPr>
        </p:nvSpPr>
        <p:spPr>
          <a:xfrm>
            <a:off x="6208913" y="1395140"/>
            <a:ext cx="2515987"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8"/>
          <p:cNvSpPr>
            <a:spLocks noGrp="1"/>
          </p:cNvSpPr>
          <p:nvPr>
            <p:ph type="body" sz="quarter" idx="26" hasCustomPrompt="1"/>
          </p:nvPr>
        </p:nvSpPr>
        <p:spPr>
          <a:xfrm>
            <a:off x="8964796" y="1395140"/>
            <a:ext cx="2490605"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3"/>
          <p:cNvSpPr>
            <a:spLocks noGrp="1"/>
          </p:cNvSpPr>
          <p:nvPr>
            <p:ph type="body" sz="quarter" idx="29"/>
          </p:nvPr>
        </p:nvSpPr>
        <p:spPr>
          <a:xfrm>
            <a:off x="719667" y="2005283"/>
            <a:ext cx="2535768"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5" name="Text Placeholder 3"/>
          <p:cNvSpPr>
            <a:spLocks noGrp="1"/>
          </p:cNvSpPr>
          <p:nvPr>
            <p:ph type="body" sz="quarter" idx="30"/>
          </p:nvPr>
        </p:nvSpPr>
        <p:spPr>
          <a:xfrm>
            <a:off x="3477685" y="2005283"/>
            <a:ext cx="2508249"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6" name="Text Placeholder 3"/>
          <p:cNvSpPr>
            <a:spLocks noGrp="1"/>
          </p:cNvSpPr>
          <p:nvPr>
            <p:ph type="body" sz="quarter" idx="31"/>
          </p:nvPr>
        </p:nvSpPr>
        <p:spPr>
          <a:xfrm>
            <a:off x="6208183" y="2005283"/>
            <a:ext cx="2516719"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7" name="Text Placeholder 3"/>
          <p:cNvSpPr>
            <a:spLocks noGrp="1"/>
          </p:cNvSpPr>
          <p:nvPr>
            <p:ph type="body" sz="quarter" idx="32"/>
          </p:nvPr>
        </p:nvSpPr>
        <p:spPr>
          <a:xfrm>
            <a:off x="8957734" y="2005283"/>
            <a:ext cx="2497668"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9" name="Title 9"/>
          <p:cNvSpPr>
            <a:spLocks noGrp="1"/>
          </p:cNvSpPr>
          <p:nvPr>
            <p:ph type="title" hasCustomPrompt="1"/>
          </p:nvPr>
        </p:nvSpPr>
        <p:spPr>
          <a:xfrm>
            <a:off x="719666" y="379235"/>
            <a:ext cx="10735735" cy="810163"/>
          </a:xfrm>
        </p:spPr>
        <p:txBody>
          <a:bodyPr/>
          <a:lstStyle>
            <a:lvl1pPr>
              <a:defRPr>
                <a:solidFill>
                  <a:schemeClr val="bg1"/>
                </a:solidFill>
              </a:defRPr>
            </a:lvl1pPr>
          </a:lstStyle>
          <a:p>
            <a:r>
              <a:rPr lang="en-US"/>
              <a:t>Headline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9" name="Footer Placeholder 24">
            <a:extLst>
              <a:ext uri="{FF2B5EF4-FFF2-40B4-BE49-F238E27FC236}">
                <a16:creationId xmlns:a16="http://schemas.microsoft.com/office/drawing/2014/main" id="{2728A949-F759-9F4C-BC07-0D679A7959AA}"/>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089513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entered Divider (Neutral)">
    <p:bg>
      <p:bgPr>
        <a:solidFill>
          <a:srgbClr val="F4F2E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9" y="2208670"/>
            <a:ext cx="10736263" cy="1323436"/>
          </a:xfrm>
        </p:spPr>
        <p:txBody>
          <a:bodyPr wrap="square" tIns="0" rIns="0" bIns="0" anchor="ctr" anchorCtr="0">
            <a:noAutofit/>
          </a:bodyPr>
          <a:lstStyle>
            <a:lvl1pPr algn="ctr">
              <a:lnSpc>
                <a:spcPts val="5867"/>
              </a:lnSpc>
              <a:defRPr sz="4800" baseline="0"/>
            </a:lvl1pPr>
          </a:lstStyle>
          <a:p>
            <a:r>
              <a:rPr lang="en-US"/>
              <a:t>Divider page</a:t>
            </a:r>
          </a:p>
        </p:txBody>
      </p:sp>
      <p:sp>
        <p:nvSpPr>
          <p:cNvPr id="7" name="Text Placeholder 6"/>
          <p:cNvSpPr>
            <a:spLocks noGrp="1"/>
          </p:cNvSpPr>
          <p:nvPr>
            <p:ph type="body" sz="quarter" idx="12" hasCustomPrompt="1"/>
          </p:nvPr>
        </p:nvSpPr>
        <p:spPr>
          <a:xfrm>
            <a:off x="2101849" y="3999032"/>
            <a:ext cx="7994651" cy="609599"/>
          </a:xfrm>
        </p:spPr>
        <p:txBody>
          <a:bodyPr/>
          <a:lstStyle>
            <a:lvl1pPr algn="ctr">
              <a:defRPr b="0">
                <a:solidFill>
                  <a:srgbClr val="413D3C"/>
                </a:solidFill>
              </a:defRPr>
            </a:lvl1pPr>
          </a:lstStyle>
          <a:p>
            <a:pPr lvl="0"/>
            <a:r>
              <a:rPr lang="en-US"/>
              <a:t>Subhead</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5763895" y="3767059"/>
            <a:ext cx="67056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21120091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 points (white)">
    <p:bg>
      <p:bgPr>
        <a:solidFill>
          <a:schemeClr val="bg1"/>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56" name="Text Placeholder 8"/>
          <p:cNvSpPr>
            <a:spLocks noGrp="1"/>
          </p:cNvSpPr>
          <p:nvPr>
            <p:ph type="body" sz="quarter" idx="17" hasCustomPrompt="1"/>
          </p:nvPr>
        </p:nvSpPr>
        <p:spPr>
          <a:xfrm>
            <a:off x="2101850" y="1559882"/>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32"/>
          </p:nvPr>
        </p:nvSpPr>
        <p:spPr>
          <a:xfrm>
            <a:off x="2102912" y="2097174"/>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58" name="Text Placeholder 8"/>
          <p:cNvSpPr>
            <a:spLocks noGrp="1"/>
          </p:cNvSpPr>
          <p:nvPr>
            <p:ph type="body" sz="quarter" idx="56" hasCustomPrompt="1"/>
          </p:nvPr>
        </p:nvSpPr>
        <p:spPr>
          <a:xfrm>
            <a:off x="2101850" y="2911405"/>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9" name="Text Placeholder 3"/>
          <p:cNvSpPr>
            <a:spLocks noGrp="1"/>
          </p:cNvSpPr>
          <p:nvPr>
            <p:ph type="body" sz="quarter" idx="57"/>
          </p:nvPr>
        </p:nvSpPr>
        <p:spPr>
          <a:xfrm>
            <a:off x="2102912" y="3448698"/>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0" name="Text Placeholder 8"/>
          <p:cNvSpPr>
            <a:spLocks noGrp="1"/>
          </p:cNvSpPr>
          <p:nvPr>
            <p:ph type="body" sz="quarter" idx="58" hasCustomPrompt="1"/>
          </p:nvPr>
        </p:nvSpPr>
        <p:spPr>
          <a:xfrm>
            <a:off x="2101850" y="4262929"/>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1" name="Text Placeholder 3"/>
          <p:cNvSpPr>
            <a:spLocks noGrp="1"/>
          </p:cNvSpPr>
          <p:nvPr>
            <p:ph type="body" sz="quarter" idx="59"/>
          </p:nvPr>
        </p:nvSpPr>
        <p:spPr>
          <a:xfrm>
            <a:off x="2102912" y="4800221"/>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2" name="Text Placeholder 8"/>
          <p:cNvSpPr>
            <a:spLocks noGrp="1"/>
          </p:cNvSpPr>
          <p:nvPr>
            <p:ph type="body" sz="quarter" idx="60" hasCustomPrompt="1"/>
          </p:nvPr>
        </p:nvSpPr>
        <p:spPr>
          <a:xfrm>
            <a:off x="7588251" y="1559882"/>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3" name="Text Placeholder 3"/>
          <p:cNvSpPr>
            <a:spLocks noGrp="1"/>
          </p:cNvSpPr>
          <p:nvPr>
            <p:ph type="body" sz="quarter" idx="61"/>
          </p:nvPr>
        </p:nvSpPr>
        <p:spPr>
          <a:xfrm>
            <a:off x="7589314" y="2097174"/>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4" name="Text Placeholder 8"/>
          <p:cNvSpPr>
            <a:spLocks noGrp="1"/>
          </p:cNvSpPr>
          <p:nvPr>
            <p:ph type="body" sz="quarter" idx="62" hasCustomPrompt="1"/>
          </p:nvPr>
        </p:nvSpPr>
        <p:spPr>
          <a:xfrm>
            <a:off x="7588251" y="2911405"/>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5" name="Text Placeholder 3"/>
          <p:cNvSpPr>
            <a:spLocks noGrp="1"/>
          </p:cNvSpPr>
          <p:nvPr>
            <p:ph type="body" sz="quarter" idx="63"/>
          </p:nvPr>
        </p:nvSpPr>
        <p:spPr>
          <a:xfrm>
            <a:off x="7589314" y="3448698"/>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6" name="Text Placeholder 8"/>
          <p:cNvSpPr>
            <a:spLocks noGrp="1"/>
          </p:cNvSpPr>
          <p:nvPr>
            <p:ph type="body" sz="quarter" idx="64" hasCustomPrompt="1"/>
          </p:nvPr>
        </p:nvSpPr>
        <p:spPr>
          <a:xfrm>
            <a:off x="7588251" y="4262929"/>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7" name="Text Placeholder 3"/>
          <p:cNvSpPr>
            <a:spLocks noGrp="1"/>
          </p:cNvSpPr>
          <p:nvPr>
            <p:ph type="body" sz="quarter" idx="65"/>
          </p:nvPr>
        </p:nvSpPr>
        <p:spPr>
          <a:xfrm>
            <a:off x="7589314" y="4800221"/>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8" name="Title 9"/>
          <p:cNvSpPr>
            <a:spLocks noGrp="1"/>
          </p:cNvSpPr>
          <p:nvPr>
            <p:ph type="title" hasCustomPrompt="1"/>
          </p:nvPr>
        </p:nvSpPr>
        <p:spPr>
          <a:xfrm>
            <a:off x="719666" y="379235"/>
            <a:ext cx="10735735" cy="810163"/>
          </a:xfrm>
        </p:spPr>
        <p:txBody>
          <a:bodyPr/>
          <a:lstStyle/>
          <a:p>
            <a:r>
              <a:rPr lang="en-US"/>
              <a:t>Headline</a:t>
            </a:r>
          </a:p>
        </p:txBody>
      </p:sp>
      <p:sp>
        <p:nvSpPr>
          <p:cNvPr id="27"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6"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A97030F4-E201-115D-5424-E24361165173}"/>
              </a:ext>
            </a:extLst>
          </p:cNvPr>
          <p:cNvSpPr>
            <a:spLocks noGrp="1"/>
          </p:cNvSpPr>
          <p:nvPr>
            <p:ph type="pic" sz="quarter" idx="66"/>
          </p:nvPr>
        </p:nvSpPr>
        <p:spPr>
          <a:xfrm>
            <a:off x="896939"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E954BFB2-6DB3-75E0-28AC-7E8E1838DFEA}"/>
              </a:ext>
            </a:extLst>
          </p:cNvPr>
          <p:cNvSpPr>
            <a:spLocks noGrp="1"/>
          </p:cNvSpPr>
          <p:nvPr>
            <p:ph type="pic" sz="quarter" idx="67"/>
          </p:nvPr>
        </p:nvSpPr>
        <p:spPr>
          <a:xfrm>
            <a:off x="896939" y="2950029"/>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3FD82A77-498F-2714-8311-CB2150F72077}"/>
              </a:ext>
            </a:extLst>
          </p:cNvPr>
          <p:cNvSpPr>
            <a:spLocks noGrp="1"/>
          </p:cNvSpPr>
          <p:nvPr>
            <p:ph type="pic" sz="quarter" idx="68"/>
          </p:nvPr>
        </p:nvSpPr>
        <p:spPr>
          <a:xfrm>
            <a:off x="896939" y="4313131"/>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5" name="Picture Placeholder 4">
            <a:extLst>
              <a:ext uri="{FF2B5EF4-FFF2-40B4-BE49-F238E27FC236}">
                <a16:creationId xmlns:a16="http://schemas.microsoft.com/office/drawing/2014/main" id="{83F4CA3F-3AF1-5051-84CE-67596868F7AA}"/>
              </a:ext>
            </a:extLst>
          </p:cNvPr>
          <p:cNvSpPr>
            <a:spLocks noGrp="1"/>
          </p:cNvSpPr>
          <p:nvPr>
            <p:ph type="pic" sz="quarter" idx="69"/>
          </p:nvPr>
        </p:nvSpPr>
        <p:spPr>
          <a:xfrm>
            <a:off x="6386375" y="2938892"/>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6" name="Picture Placeholder 5">
            <a:extLst>
              <a:ext uri="{FF2B5EF4-FFF2-40B4-BE49-F238E27FC236}">
                <a16:creationId xmlns:a16="http://schemas.microsoft.com/office/drawing/2014/main" id="{8C2A1D14-0E3F-C36F-67E8-765BCEFBD4C9}"/>
              </a:ext>
            </a:extLst>
          </p:cNvPr>
          <p:cNvSpPr>
            <a:spLocks noGrp="1"/>
          </p:cNvSpPr>
          <p:nvPr>
            <p:ph type="pic" sz="quarter" idx="70"/>
          </p:nvPr>
        </p:nvSpPr>
        <p:spPr>
          <a:xfrm>
            <a:off x="6386374"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8" name="Picture Placeholder 7">
            <a:extLst>
              <a:ext uri="{FF2B5EF4-FFF2-40B4-BE49-F238E27FC236}">
                <a16:creationId xmlns:a16="http://schemas.microsoft.com/office/drawing/2014/main" id="{F968A63F-8CAA-8F39-9A40-42708F5FF9E9}"/>
              </a:ext>
            </a:extLst>
          </p:cNvPr>
          <p:cNvSpPr>
            <a:spLocks noGrp="1"/>
          </p:cNvSpPr>
          <p:nvPr>
            <p:ph type="pic" sz="quarter" idx="71"/>
          </p:nvPr>
        </p:nvSpPr>
        <p:spPr>
          <a:xfrm>
            <a:off x="6386375" y="430673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Tree>
    <p:extLst>
      <p:ext uri="{BB962C8B-B14F-4D97-AF65-F5344CB8AC3E}">
        <p14:creationId xmlns:p14="http://schemas.microsoft.com/office/powerpoint/2010/main" val="19066840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 points (neutral)">
    <p:bg>
      <p:bgPr>
        <a:solidFill>
          <a:srgbClr val="F4F2EF"/>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56" name="Text Placeholder 8"/>
          <p:cNvSpPr>
            <a:spLocks noGrp="1"/>
          </p:cNvSpPr>
          <p:nvPr>
            <p:ph type="body" sz="quarter" idx="17" hasCustomPrompt="1"/>
          </p:nvPr>
        </p:nvSpPr>
        <p:spPr>
          <a:xfrm>
            <a:off x="2101850" y="1559882"/>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32"/>
          </p:nvPr>
        </p:nvSpPr>
        <p:spPr>
          <a:xfrm>
            <a:off x="2102912" y="2097174"/>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58" name="Text Placeholder 8"/>
          <p:cNvSpPr>
            <a:spLocks noGrp="1"/>
          </p:cNvSpPr>
          <p:nvPr>
            <p:ph type="body" sz="quarter" idx="56" hasCustomPrompt="1"/>
          </p:nvPr>
        </p:nvSpPr>
        <p:spPr>
          <a:xfrm>
            <a:off x="2101850" y="2911405"/>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9" name="Text Placeholder 3"/>
          <p:cNvSpPr>
            <a:spLocks noGrp="1"/>
          </p:cNvSpPr>
          <p:nvPr>
            <p:ph type="body" sz="quarter" idx="57"/>
          </p:nvPr>
        </p:nvSpPr>
        <p:spPr>
          <a:xfrm>
            <a:off x="2102912" y="3448698"/>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0" name="Text Placeholder 8"/>
          <p:cNvSpPr>
            <a:spLocks noGrp="1"/>
          </p:cNvSpPr>
          <p:nvPr>
            <p:ph type="body" sz="quarter" idx="58" hasCustomPrompt="1"/>
          </p:nvPr>
        </p:nvSpPr>
        <p:spPr>
          <a:xfrm>
            <a:off x="2101850" y="4262929"/>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1" name="Text Placeholder 3"/>
          <p:cNvSpPr>
            <a:spLocks noGrp="1"/>
          </p:cNvSpPr>
          <p:nvPr>
            <p:ph type="body" sz="quarter" idx="59"/>
          </p:nvPr>
        </p:nvSpPr>
        <p:spPr>
          <a:xfrm>
            <a:off x="2102912" y="4800221"/>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2" name="Text Placeholder 8"/>
          <p:cNvSpPr>
            <a:spLocks noGrp="1"/>
          </p:cNvSpPr>
          <p:nvPr>
            <p:ph type="body" sz="quarter" idx="60" hasCustomPrompt="1"/>
          </p:nvPr>
        </p:nvSpPr>
        <p:spPr>
          <a:xfrm>
            <a:off x="7588251" y="1559882"/>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3" name="Text Placeholder 3"/>
          <p:cNvSpPr>
            <a:spLocks noGrp="1"/>
          </p:cNvSpPr>
          <p:nvPr>
            <p:ph type="body" sz="quarter" idx="61"/>
          </p:nvPr>
        </p:nvSpPr>
        <p:spPr>
          <a:xfrm>
            <a:off x="7589314" y="2097174"/>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4" name="Text Placeholder 8"/>
          <p:cNvSpPr>
            <a:spLocks noGrp="1"/>
          </p:cNvSpPr>
          <p:nvPr>
            <p:ph type="body" sz="quarter" idx="62" hasCustomPrompt="1"/>
          </p:nvPr>
        </p:nvSpPr>
        <p:spPr>
          <a:xfrm>
            <a:off x="7588251" y="2911405"/>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5" name="Text Placeholder 3"/>
          <p:cNvSpPr>
            <a:spLocks noGrp="1"/>
          </p:cNvSpPr>
          <p:nvPr>
            <p:ph type="body" sz="quarter" idx="63"/>
          </p:nvPr>
        </p:nvSpPr>
        <p:spPr>
          <a:xfrm>
            <a:off x="7589314" y="3448698"/>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6" name="Text Placeholder 8"/>
          <p:cNvSpPr>
            <a:spLocks noGrp="1"/>
          </p:cNvSpPr>
          <p:nvPr>
            <p:ph type="body" sz="quarter" idx="64" hasCustomPrompt="1"/>
          </p:nvPr>
        </p:nvSpPr>
        <p:spPr>
          <a:xfrm>
            <a:off x="7588251" y="4262929"/>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7" name="Text Placeholder 3"/>
          <p:cNvSpPr>
            <a:spLocks noGrp="1"/>
          </p:cNvSpPr>
          <p:nvPr>
            <p:ph type="body" sz="quarter" idx="65"/>
          </p:nvPr>
        </p:nvSpPr>
        <p:spPr>
          <a:xfrm>
            <a:off x="7589314" y="4800221"/>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8" name="Title 9"/>
          <p:cNvSpPr>
            <a:spLocks noGrp="1"/>
          </p:cNvSpPr>
          <p:nvPr>
            <p:ph type="title" hasCustomPrompt="1"/>
          </p:nvPr>
        </p:nvSpPr>
        <p:spPr>
          <a:xfrm>
            <a:off x="719666" y="379235"/>
            <a:ext cx="10735735" cy="810163"/>
          </a:xfrm>
        </p:spPr>
        <p:txBody>
          <a:bodyPr/>
          <a:lstStyle/>
          <a:p>
            <a:r>
              <a:rPr lang="en-US"/>
              <a:t>Headline</a:t>
            </a:r>
          </a:p>
        </p:txBody>
      </p:sp>
      <p:sp>
        <p:nvSpPr>
          <p:cNvPr id="27"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6"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A97030F4-E201-115D-5424-E24361165173}"/>
              </a:ext>
            </a:extLst>
          </p:cNvPr>
          <p:cNvSpPr>
            <a:spLocks noGrp="1"/>
          </p:cNvSpPr>
          <p:nvPr>
            <p:ph type="pic" sz="quarter" idx="66"/>
          </p:nvPr>
        </p:nvSpPr>
        <p:spPr>
          <a:xfrm>
            <a:off x="896939"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E954BFB2-6DB3-75E0-28AC-7E8E1838DFEA}"/>
              </a:ext>
            </a:extLst>
          </p:cNvPr>
          <p:cNvSpPr>
            <a:spLocks noGrp="1"/>
          </p:cNvSpPr>
          <p:nvPr>
            <p:ph type="pic" sz="quarter" idx="67"/>
          </p:nvPr>
        </p:nvSpPr>
        <p:spPr>
          <a:xfrm>
            <a:off x="896939" y="2950029"/>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3FD82A77-498F-2714-8311-CB2150F72077}"/>
              </a:ext>
            </a:extLst>
          </p:cNvPr>
          <p:cNvSpPr>
            <a:spLocks noGrp="1"/>
          </p:cNvSpPr>
          <p:nvPr>
            <p:ph type="pic" sz="quarter" idx="68"/>
          </p:nvPr>
        </p:nvSpPr>
        <p:spPr>
          <a:xfrm>
            <a:off x="896939" y="4313131"/>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5" name="Picture Placeholder 4">
            <a:extLst>
              <a:ext uri="{FF2B5EF4-FFF2-40B4-BE49-F238E27FC236}">
                <a16:creationId xmlns:a16="http://schemas.microsoft.com/office/drawing/2014/main" id="{83F4CA3F-3AF1-5051-84CE-67596868F7AA}"/>
              </a:ext>
            </a:extLst>
          </p:cNvPr>
          <p:cNvSpPr>
            <a:spLocks noGrp="1"/>
          </p:cNvSpPr>
          <p:nvPr>
            <p:ph type="pic" sz="quarter" idx="69"/>
          </p:nvPr>
        </p:nvSpPr>
        <p:spPr>
          <a:xfrm>
            <a:off x="6386375" y="2938892"/>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6" name="Picture Placeholder 5">
            <a:extLst>
              <a:ext uri="{FF2B5EF4-FFF2-40B4-BE49-F238E27FC236}">
                <a16:creationId xmlns:a16="http://schemas.microsoft.com/office/drawing/2014/main" id="{8C2A1D14-0E3F-C36F-67E8-765BCEFBD4C9}"/>
              </a:ext>
            </a:extLst>
          </p:cNvPr>
          <p:cNvSpPr>
            <a:spLocks noGrp="1"/>
          </p:cNvSpPr>
          <p:nvPr>
            <p:ph type="pic" sz="quarter" idx="70"/>
          </p:nvPr>
        </p:nvSpPr>
        <p:spPr>
          <a:xfrm>
            <a:off x="6386374"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8" name="Picture Placeholder 7">
            <a:extLst>
              <a:ext uri="{FF2B5EF4-FFF2-40B4-BE49-F238E27FC236}">
                <a16:creationId xmlns:a16="http://schemas.microsoft.com/office/drawing/2014/main" id="{F968A63F-8CAA-8F39-9A40-42708F5FF9E9}"/>
              </a:ext>
            </a:extLst>
          </p:cNvPr>
          <p:cNvSpPr>
            <a:spLocks noGrp="1"/>
          </p:cNvSpPr>
          <p:nvPr>
            <p:ph type="pic" sz="quarter" idx="71"/>
          </p:nvPr>
        </p:nvSpPr>
        <p:spPr>
          <a:xfrm>
            <a:off x="6386375" y="430673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Tree>
    <p:extLst>
      <p:ext uri="{BB962C8B-B14F-4D97-AF65-F5344CB8AC3E}">
        <p14:creationId xmlns:p14="http://schemas.microsoft.com/office/powerpoint/2010/main" val="1952122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 points (clay)">
    <p:bg>
      <p:bgPr>
        <a:solidFill>
          <a:srgbClr val="DED5D0"/>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56" name="Text Placeholder 8"/>
          <p:cNvSpPr>
            <a:spLocks noGrp="1"/>
          </p:cNvSpPr>
          <p:nvPr>
            <p:ph type="body" sz="quarter" idx="17" hasCustomPrompt="1"/>
          </p:nvPr>
        </p:nvSpPr>
        <p:spPr>
          <a:xfrm>
            <a:off x="2101850" y="1559882"/>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32"/>
          </p:nvPr>
        </p:nvSpPr>
        <p:spPr>
          <a:xfrm>
            <a:off x="2102912" y="2097174"/>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58" name="Text Placeholder 8"/>
          <p:cNvSpPr>
            <a:spLocks noGrp="1"/>
          </p:cNvSpPr>
          <p:nvPr>
            <p:ph type="body" sz="quarter" idx="56" hasCustomPrompt="1"/>
          </p:nvPr>
        </p:nvSpPr>
        <p:spPr>
          <a:xfrm>
            <a:off x="2101850" y="2911405"/>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9" name="Text Placeholder 3"/>
          <p:cNvSpPr>
            <a:spLocks noGrp="1"/>
          </p:cNvSpPr>
          <p:nvPr>
            <p:ph type="body" sz="quarter" idx="57"/>
          </p:nvPr>
        </p:nvSpPr>
        <p:spPr>
          <a:xfrm>
            <a:off x="2102912" y="3448698"/>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0" name="Text Placeholder 8"/>
          <p:cNvSpPr>
            <a:spLocks noGrp="1"/>
          </p:cNvSpPr>
          <p:nvPr>
            <p:ph type="body" sz="quarter" idx="58" hasCustomPrompt="1"/>
          </p:nvPr>
        </p:nvSpPr>
        <p:spPr>
          <a:xfrm>
            <a:off x="2101850" y="4262929"/>
            <a:ext cx="3884087"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1" name="Text Placeholder 3"/>
          <p:cNvSpPr>
            <a:spLocks noGrp="1"/>
          </p:cNvSpPr>
          <p:nvPr>
            <p:ph type="body" sz="quarter" idx="59"/>
          </p:nvPr>
        </p:nvSpPr>
        <p:spPr>
          <a:xfrm>
            <a:off x="2102912" y="4800221"/>
            <a:ext cx="3883021"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2" name="Text Placeholder 8"/>
          <p:cNvSpPr>
            <a:spLocks noGrp="1"/>
          </p:cNvSpPr>
          <p:nvPr>
            <p:ph type="body" sz="quarter" idx="60" hasCustomPrompt="1"/>
          </p:nvPr>
        </p:nvSpPr>
        <p:spPr>
          <a:xfrm>
            <a:off x="7588251" y="1559882"/>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3" name="Text Placeholder 3"/>
          <p:cNvSpPr>
            <a:spLocks noGrp="1"/>
          </p:cNvSpPr>
          <p:nvPr>
            <p:ph type="body" sz="quarter" idx="61"/>
          </p:nvPr>
        </p:nvSpPr>
        <p:spPr>
          <a:xfrm>
            <a:off x="7589314" y="2097174"/>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4" name="Text Placeholder 8"/>
          <p:cNvSpPr>
            <a:spLocks noGrp="1"/>
          </p:cNvSpPr>
          <p:nvPr>
            <p:ph type="body" sz="quarter" idx="62" hasCustomPrompt="1"/>
          </p:nvPr>
        </p:nvSpPr>
        <p:spPr>
          <a:xfrm>
            <a:off x="7588251" y="2911405"/>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5" name="Text Placeholder 3"/>
          <p:cNvSpPr>
            <a:spLocks noGrp="1"/>
          </p:cNvSpPr>
          <p:nvPr>
            <p:ph type="body" sz="quarter" idx="63"/>
          </p:nvPr>
        </p:nvSpPr>
        <p:spPr>
          <a:xfrm>
            <a:off x="7589314" y="3448698"/>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6" name="Text Placeholder 8"/>
          <p:cNvSpPr>
            <a:spLocks noGrp="1"/>
          </p:cNvSpPr>
          <p:nvPr>
            <p:ph type="body" sz="quarter" idx="64" hasCustomPrompt="1"/>
          </p:nvPr>
        </p:nvSpPr>
        <p:spPr>
          <a:xfrm>
            <a:off x="7588251" y="4262929"/>
            <a:ext cx="3867148" cy="453656"/>
          </a:xfrm>
        </p:spPr>
        <p:txBody>
          <a:bodyPr lIns="0" tIns="0" rIns="0" bIns="0" anchor="ctr" anchorCtr="0">
            <a:norm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7" name="Text Placeholder 3"/>
          <p:cNvSpPr>
            <a:spLocks noGrp="1"/>
          </p:cNvSpPr>
          <p:nvPr>
            <p:ph type="body" sz="quarter" idx="65"/>
          </p:nvPr>
        </p:nvSpPr>
        <p:spPr>
          <a:xfrm>
            <a:off x="7589314" y="4800221"/>
            <a:ext cx="3866087" cy="648575"/>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68" name="Title 9"/>
          <p:cNvSpPr>
            <a:spLocks noGrp="1"/>
          </p:cNvSpPr>
          <p:nvPr>
            <p:ph type="title" hasCustomPrompt="1"/>
          </p:nvPr>
        </p:nvSpPr>
        <p:spPr>
          <a:xfrm>
            <a:off x="719666" y="379235"/>
            <a:ext cx="10735735" cy="810163"/>
          </a:xfrm>
        </p:spPr>
        <p:txBody>
          <a:bodyPr/>
          <a:lstStyle/>
          <a:p>
            <a:r>
              <a:rPr lang="en-US"/>
              <a:t>Headline</a:t>
            </a:r>
          </a:p>
        </p:txBody>
      </p:sp>
      <p:sp>
        <p:nvSpPr>
          <p:cNvPr id="27"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6"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A97030F4-E201-115D-5424-E24361165173}"/>
              </a:ext>
            </a:extLst>
          </p:cNvPr>
          <p:cNvSpPr>
            <a:spLocks noGrp="1"/>
          </p:cNvSpPr>
          <p:nvPr>
            <p:ph type="pic" sz="quarter" idx="66"/>
          </p:nvPr>
        </p:nvSpPr>
        <p:spPr>
          <a:xfrm>
            <a:off x="896939"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3" name="Picture Placeholder 2">
            <a:extLst>
              <a:ext uri="{FF2B5EF4-FFF2-40B4-BE49-F238E27FC236}">
                <a16:creationId xmlns:a16="http://schemas.microsoft.com/office/drawing/2014/main" id="{E954BFB2-6DB3-75E0-28AC-7E8E1838DFEA}"/>
              </a:ext>
            </a:extLst>
          </p:cNvPr>
          <p:cNvSpPr>
            <a:spLocks noGrp="1"/>
          </p:cNvSpPr>
          <p:nvPr>
            <p:ph type="pic" sz="quarter" idx="67"/>
          </p:nvPr>
        </p:nvSpPr>
        <p:spPr>
          <a:xfrm>
            <a:off x="896939" y="2950029"/>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4" name="Picture Placeholder 3">
            <a:extLst>
              <a:ext uri="{FF2B5EF4-FFF2-40B4-BE49-F238E27FC236}">
                <a16:creationId xmlns:a16="http://schemas.microsoft.com/office/drawing/2014/main" id="{3FD82A77-498F-2714-8311-CB2150F72077}"/>
              </a:ext>
            </a:extLst>
          </p:cNvPr>
          <p:cNvSpPr>
            <a:spLocks noGrp="1"/>
          </p:cNvSpPr>
          <p:nvPr>
            <p:ph type="pic" sz="quarter" idx="68"/>
          </p:nvPr>
        </p:nvSpPr>
        <p:spPr>
          <a:xfrm>
            <a:off x="896939" y="4313131"/>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5" name="Picture Placeholder 4">
            <a:extLst>
              <a:ext uri="{FF2B5EF4-FFF2-40B4-BE49-F238E27FC236}">
                <a16:creationId xmlns:a16="http://schemas.microsoft.com/office/drawing/2014/main" id="{83F4CA3F-3AF1-5051-84CE-67596868F7AA}"/>
              </a:ext>
            </a:extLst>
          </p:cNvPr>
          <p:cNvSpPr>
            <a:spLocks noGrp="1"/>
          </p:cNvSpPr>
          <p:nvPr>
            <p:ph type="pic" sz="quarter" idx="69"/>
          </p:nvPr>
        </p:nvSpPr>
        <p:spPr>
          <a:xfrm>
            <a:off x="6386375" y="2938892"/>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6" name="Picture Placeholder 5">
            <a:extLst>
              <a:ext uri="{FF2B5EF4-FFF2-40B4-BE49-F238E27FC236}">
                <a16:creationId xmlns:a16="http://schemas.microsoft.com/office/drawing/2014/main" id="{8C2A1D14-0E3F-C36F-67E8-765BCEFBD4C9}"/>
              </a:ext>
            </a:extLst>
          </p:cNvPr>
          <p:cNvSpPr>
            <a:spLocks noGrp="1"/>
          </p:cNvSpPr>
          <p:nvPr>
            <p:ph type="pic" sz="quarter" idx="70"/>
          </p:nvPr>
        </p:nvSpPr>
        <p:spPr>
          <a:xfrm>
            <a:off x="6386374"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8" name="Picture Placeholder 7">
            <a:extLst>
              <a:ext uri="{FF2B5EF4-FFF2-40B4-BE49-F238E27FC236}">
                <a16:creationId xmlns:a16="http://schemas.microsoft.com/office/drawing/2014/main" id="{F968A63F-8CAA-8F39-9A40-42708F5FF9E9}"/>
              </a:ext>
            </a:extLst>
          </p:cNvPr>
          <p:cNvSpPr>
            <a:spLocks noGrp="1"/>
          </p:cNvSpPr>
          <p:nvPr>
            <p:ph type="pic" sz="quarter" idx="71"/>
          </p:nvPr>
        </p:nvSpPr>
        <p:spPr>
          <a:xfrm>
            <a:off x="6386375" y="430673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Tree>
    <p:extLst>
      <p:ext uri="{BB962C8B-B14F-4D97-AF65-F5344CB8AC3E}">
        <p14:creationId xmlns:p14="http://schemas.microsoft.com/office/powerpoint/2010/main" val="27090445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 points (charcoal)">
    <p:bg>
      <p:bgPr>
        <a:solidFill>
          <a:srgbClr val="413D3C"/>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56" name="Text Placeholder 8"/>
          <p:cNvSpPr>
            <a:spLocks noGrp="1"/>
          </p:cNvSpPr>
          <p:nvPr>
            <p:ph type="body" sz="quarter" idx="17" hasCustomPrompt="1"/>
          </p:nvPr>
        </p:nvSpPr>
        <p:spPr>
          <a:xfrm>
            <a:off x="2101850" y="1559882"/>
            <a:ext cx="3884087"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32"/>
          </p:nvPr>
        </p:nvSpPr>
        <p:spPr>
          <a:xfrm>
            <a:off x="2102912" y="2097174"/>
            <a:ext cx="3883021" cy="6485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58" name="Text Placeholder 8"/>
          <p:cNvSpPr>
            <a:spLocks noGrp="1"/>
          </p:cNvSpPr>
          <p:nvPr>
            <p:ph type="body" sz="quarter" idx="56" hasCustomPrompt="1"/>
          </p:nvPr>
        </p:nvSpPr>
        <p:spPr>
          <a:xfrm>
            <a:off x="2101850" y="2911405"/>
            <a:ext cx="3884087"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9" name="Text Placeholder 3"/>
          <p:cNvSpPr>
            <a:spLocks noGrp="1"/>
          </p:cNvSpPr>
          <p:nvPr>
            <p:ph type="body" sz="quarter" idx="57"/>
          </p:nvPr>
        </p:nvSpPr>
        <p:spPr>
          <a:xfrm>
            <a:off x="2102912" y="3448698"/>
            <a:ext cx="3883021" cy="6485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60" name="Text Placeholder 8"/>
          <p:cNvSpPr>
            <a:spLocks noGrp="1"/>
          </p:cNvSpPr>
          <p:nvPr>
            <p:ph type="body" sz="quarter" idx="58" hasCustomPrompt="1"/>
          </p:nvPr>
        </p:nvSpPr>
        <p:spPr>
          <a:xfrm>
            <a:off x="2101850" y="4262929"/>
            <a:ext cx="3884087"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1" name="Text Placeholder 3"/>
          <p:cNvSpPr>
            <a:spLocks noGrp="1"/>
          </p:cNvSpPr>
          <p:nvPr>
            <p:ph type="body" sz="quarter" idx="59"/>
          </p:nvPr>
        </p:nvSpPr>
        <p:spPr>
          <a:xfrm>
            <a:off x="2102912" y="4800221"/>
            <a:ext cx="3883021" cy="6485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62" name="Text Placeholder 8"/>
          <p:cNvSpPr>
            <a:spLocks noGrp="1"/>
          </p:cNvSpPr>
          <p:nvPr>
            <p:ph type="body" sz="quarter" idx="60" hasCustomPrompt="1"/>
          </p:nvPr>
        </p:nvSpPr>
        <p:spPr>
          <a:xfrm>
            <a:off x="7588251" y="1559882"/>
            <a:ext cx="3867148"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3" name="Text Placeholder 3"/>
          <p:cNvSpPr>
            <a:spLocks noGrp="1"/>
          </p:cNvSpPr>
          <p:nvPr>
            <p:ph type="body" sz="quarter" idx="61"/>
          </p:nvPr>
        </p:nvSpPr>
        <p:spPr>
          <a:xfrm>
            <a:off x="7589314" y="2097174"/>
            <a:ext cx="3866087" cy="6485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64" name="Text Placeholder 8"/>
          <p:cNvSpPr>
            <a:spLocks noGrp="1"/>
          </p:cNvSpPr>
          <p:nvPr>
            <p:ph type="body" sz="quarter" idx="62" hasCustomPrompt="1"/>
          </p:nvPr>
        </p:nvSpPr>
        <p:spPr>
          <a:xfrm>
            <a:off x="7588251" y="2911405"/>
            <a:ext cx="3867148"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5" name="Text Placeholder 3"/>
          <p:cNvSpPr>
            <a:spLocks noGrp="1"/>
          </p:cNvSpPr>
          <p:nvPr>
            <p:ph type="body" sz="quarter" idx="63"/>
          </p:nvPr>
        </p:nvSpPr>
        <p:spPr>
          <a:xfrm>
            <a:off x="7589314" y="3448698"/>
            <a:ext cx="3866087" cy="6485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66" name="Text Placeholder 8"/>
          <p:cNvSpPr>
            <a:spLocks noGrp="1"/>
          </p:cNvSpPr>
          <p:nvPr>
            <p:ph type="body" sz="quarter" idx="64" hasCustomPrompt="1"/>
          </p:nvPr>
        </p:nvSpPr>
        <p:spPr>
          <a:xfrm>
            <a:off x="7588251" y="4262929"/>
            <a:ext cx="3867148" cy="453656"/>
          </a:xfrm>
        </p:spPr>
        <p:txBody>
          <a:bodyPr lIns="0" tIns="0" rIns="0" bIns="0" anchor="ctr" anchorCtr="0">
            <a:normAutofit/>
          </a:bodyPr>
          <a:lstStyle>
            <a:lvl1pPr>
              <a:lnSpc>
                <a:spcPct val="100000"/>
              </a:lnSpc>
              <a:defRPr sz="1600"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67" name="Text Placeholder 3"/>
          <p:cNvSpPr>
            <a:spLocks noGrp="1"/>
          </p:cNvSpPr>
          <p:nvPr>
            <p:ph type="body" sz="quarter" idx="65"/>
          </p:nvPr>
        </p:nvSpPr>
        <p:spPr>
          <a:xfrm>
            <a:off x="7589314" y="4800221"/>
            <a:ext cx="3866087" cy="648575"/>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68" name="Title 9"/>
          <p:cNvSpPr>
            <a:spLocks noGrp="1"/>
          </p:cNvSpPr>
          <p:nvPr>
            <p:ph type="title" hasCustomPrompt="1"/>
          </p:nvPr>
        </p:nvSpPr>
        <p:spPr>
          <a:xfrm>
            <a:off x="719666" y="379235"/>
            <a:ext cx="10735735" cy="810163"/>
          </a:xfrm>
        </p:spPr>
        <p:txBody>
          <a:bodyPr/>
          <a:lstStyle>
            <a:lvl1pPr>
              <a:defRPr>
                <a:solidFill>
                  <a:schemeClr val="bg1"/>
                </a:solidFill>
              </a:defRPr>
            </a:lvl1pPr>
          </a:lstStyle>
          <a:p>
            <a:r>
              <a:rPr lang="en-US"/>
              <a:t>Headline</a:t>
            </a:r>
          </a:p>
        </p:txBody>
      </p:sp>
      <p:sp>
        <p:nvSpPr>
          <p:cNvPr id="27"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6"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2" name="Picture Placeholder 1">
            <a:extLst>
              <a:ext uri="{FF2B5EF4-FFF2-40B4-BE49-F238E27FC236}">
                <a16:creationId xmlns:a16="http://schemas.microsoft.com/office/drawing/2014/main" id="{A97030F4-E201-115D-5424-E24361165173}"/>
              </a:ext>
            </a:extLst>
          </p:cNvPr>
          <p:cNvSpPr>
            <a:spLocks noGrp="1"/>
          </p:cNvSpPr>
          <p:nvPr>
            <p:ph type="pic" sz="quarter" idx="66"/>
          </p:nvPr>
        </p:nvSpPr>
        <p:spPr>
          <a:xfrm>
            <a:off x="896939"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bg1"/>
                </a:solidFill>
              </a:defRPr>
            </a:lvl1pPr>
          </a:lstStyle>
          <a:p>
            <a:endParaRPr lang="en-US"/>
          </a:p>
        </p:txBody>
      </p:sp>
      <p:sp>
        <p:nvSpPr>
          <p:cNvPr id="3" name="Picture Placeholder 2">
            <a:extLst>
              <a:ext uri="{FF2B5EF4-FFF2-40B4-BE49-F238E27FC236}">
                <a16:creationId xmlns:a16="http://schemas.microsoft.com/office/drawing/2014/main" id="{E954BFB2-6DB3-75E0-28AC-7E8E1838DFEA}"/>
              </a:ext>
            </a:extLst>
          </p:cNvPr>
          <p:cNvSpPr>
            <a:spLocks noGrp="1"/>
          </p:cNvSpPr>
          <p:nvPr>
            <p:ph type="pic" sz="quarter" idx="67"/>
          </p:nvPr>
        </p:nvSpPr>
        <p:spPr>
          <a:xfrm>
            <a:off x="896939" y="2950029"/>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bg1"/>
                </a:solidFill>
              </a:defRPr>
            </a:lvl1pPr>
          </a:lstStyle>
          <a:p>
            <a:endParaRPr lang="en-US"/>
          </a:p>
        </p:txBody>
      </p:sp>
      <p:sp>
        <p:nvSpPr>
          <p:cNvPr id="4" name="Picture Placeholder 3">
            <a:extLst>
              <a:ext uri="{FF2B5EF4-FFF2-40B4-BE49-F238E27FC236}">
                <a16:creationId xmlns:a16="http://schemas.microsoft.com/office/drawing/2014/main" id="{3FD82A77-498F-2714-8311-CB2150F72077}"/>
              </a:ext>
            </a:extLst>
          </p:cNvPr>
          <p:cNvSpPr>
            <a:spLocks noGrp="1"/>
          </p:cNvSpPr>
          <p:nvPr>
            <p:ph type="pic" sz="quarter" idx="68"/>
          </p:nvPr>
        </p:nvSpPr>
        <p:spPr>
          <a:xfrm>
            <a:off x="896939" y="4313131"/>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bg1"/>
                </a:solidFill>
              </a:defRPr>
            </a:lvl1pPr>
          </a:lstStyle>
          <a:p>
            <a:endParaRPr lang="en-US"/>
          </a:p>
        </p:txBody>
      </p:sp>
      <p:sp>
        <p:nvSpPr>
          <p:cNvPr id="5" name="Picture Placeholder 4">
            <a:extLst>
              <a:ext uri="{FF2B5EF4-FFF2-40B4-BE49-F238E27FC236}">
                <a16:creationId xmlns:a16="http://schemas.microsoft.com/office/drawing/2014/main" id="{83F4CA3F-3AF1-5051-84CE-67596868F7AA}"/>
              </a:ext>
            </a:extLst>
          </p:cNvPr>
          <p:cNvSpPr>
            <a:spLocks noGrp="1"/>
          </p:cNvSpPr>
          <p:nvPr>
            <p:ph type="pic" sz="quarter" idx="69"/>
          </p:nvPr>
        </p:nvSpPr>
        <p:spPr>
          <a:xfrm>
            <a:off x="6386375" y="2938892"/>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bg1"/>
                </a:solidFill>
              </a:defRPr>
            </a:lvl1pPr>
          </a:lstStyle>
          <a:p>
            <a:endParaRPr lang="en-US"/>
          </a:p>
        </p:txBody>
      </p:sp>
      <p:sp>
        <p:nvSpPr>
          <p:cNvPr id="6" name="Picture Placeholder 5">
            <a:extLst>
              <a:ext uri="{FF2B5EF4-FFF2-40B4-BE49-F238E27FC236}">
                <a16:creationId xmlns:a16="http://schemas.microsoft.com/office/drawing/2014/main" id="{8C2A1D14-0E3F-C36F-67E8-765BCEFBD4C9}"/>
              </a:ext>
            </a:extLst>
          </p:cNvPr>
          <p:cNvSpPr>
            <a:spLocks noGrp="1"/>
          </p:cNvSpPr>
          <p:nvPr>
            <p:ph type="pic" sz="quarter" idx="70"/>
          </p:nvPr>
        </p:nvSpPr>
        <p:spPr>
          <a:xfrm>
            <a:off x="6386374" y="161008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bg1"/>
                </a:solidFill>
              </a:defRPr>
            </a:lvl1pPr>
          </a:lstStyle>
          <a:p>
            <a:endParaRPr lang="en-US"/>
          </a:p>
        </p:txBody>
      </p:sp>
      <p:sp>
        <p:nvSpPr>
          <p:cNvPr id="8" name="Picture Placeholder 7">
            <a:extLst>
              <a:ext uri="{FF2B5EF4-FFF2-40B4-BE49-F238E27FC236}">
                <a16:creationId xmlns:a16="http://schemas.microsoft.com/office/drawing/2014/main" id="{F968A63F-8CAA-8F39-9A40-42708F5FF9E9}"/>
              </a:ext>
            </a:extLst>
          </p:cNvPr>
          <p:cNvSpPr>
            <a:spLocks noGrp="1"/>
          </p:cNvSpPr>
          <p:nvPr>
            <p:ph type="pic" sz="quarter" idx="71"/>
          </p:nvPr>
        </p:nvSpPr>
        <p:spPr>
          <a:xfrm>
            <a:off x="6386375" y="4306735"/>
            <a:ext cx="973276" cy="974178"/>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6819283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with Descriptors">
    <p:bg>
      <p:bgPr>
        <a:solidFill>
          <a:schemeClr val="bg1"/>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545573"/>
            <a:ext cx="1773767" cy="239380"/>
          </a:xfrm>
        </p:spPr>
        <p:txBody>
          <a:bodyPr>
            <a:noAutofit/>
          </a:bodyPr>
          <a:lstStyle>
            <a:lvl1pPr>
              <a:defRPr sz="1600">
                <a:latin typeface="Georgia" panose="02040502050405020303" pitchFamily="18" charset="0"/>
              </a:defRPr>
            </a:lvl1pPr>
          </a:lstStyle>
          <a:p>
            <a:pPr lvl="0"/>
            <a:r>
              <a:rPr lang="en-US"/>
              <a:t>Short headline</a:t>
            </a:r>
          </a:p>
        </p:txBody>
      </p:sp>
      <p:sp>
        <p:nvSpPr>
          <p:cNvPr id="2" name="Text Placeholder 4">
            <a:extLst>
              <a:ext uri="{FF2B5EF4-FFF2-40B4-BE49-F238E27FC236}">
                <a16:creationId xmlns:a16="http://schemas.microsoft.com/office/drawing/2014/main" id="{2DE47ECB-EA39-EC17-4D4B-E3F30DC991E7}"/>
              </a:ext>
            </a:extLst>
          </p:cNvPr>
          <p:cNvSpPr>
            <a:spLocks noGrp="1"/>
          </p:cNvSpPr>
          <p:nvPr>
            <p:ph type="body" sz="quarter" idx="39" hasCustomPrompt="1"/>
          </p:nvPr>
        </p:nvSpPr>
        <p:spPr>
          <a:xfrm>
            <a:off x="3495866" y="410349"/>
            <a:ext cx="7883335" cy="883075"/>
          </a:xfrm>
        </p:spPr>
        <p:txBody>
          <a:bodyPr>
            <a:normAutofit/>
          </a:bodyPr>
          <a:lstStyle>
            <a:lvl1pPr>
              <a:defRPr sz="1333"/>
            </a:lvl1pPr>
          </a:lstStyle>
          <a:p>
            <a:pPr lvl="0"/>
            <a:r>
              <a:rPr lang="en-US"/>
              <a:t>Use this space to describe the content displayed below. Feel free to use multiple lines of text. This slide can be useful for describing complex graphics or data.</a:t>
            </a:r>
          </a:p>
        </p:txBody>
      </p:sp>
      <p:sp>
        <p:nvSpPr>
          <p:cNvPr id="6" name="Rectangle 5">
            <a:extLst>
              <a:ext uri="{FF2B5EF4-FFF2-40B4-BE49-F238E27FC236}">
                <a16:creationId xmlns:a16="http://schemas.microsoft.com/office/drawing/2014/main" id="{66EB4936-3157-F64E-B539-ADE62666A271}"/>
              </a:ext>
            </a:extLst>
          </p:cNvPr>
          <p:cNvSpPr/>
          <p:nvPr userDrawn="1"/>
        </p:nvSpPr>
        <p:spPr>
          <a:xfrm>
            <a:off x="0" y="4344248"/>
            <a:ext cx="12192000" cy="2513753"/>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16" name="Text Placeholder 4">
            <a:extLst>
              <a:ext uri="{FF2B5EF4-FFF2-40B4-BE49-F238E27FC236}">
                <a16:creationId xmlns:a16="http://schemas.microsoft.com/office/drawing/2014/main" id="{3C56CF60-394F-E454-9495-0C4769E80E1B}"/>
              </a:ext>
            </a:extLst>
          </p:cNvPr>
          <p:cNvSpPr>
            <a:spLocks noGrp="1"/>
          </p:cNvSpPr>
          <p:nvPr>
            <p:ph type="body" sz="quarter" idx="40" hasCustomPrompt="1"/>
          </p:nvPr>
        </p:nvSpPr>
        <p:spPr>
          <a:xfrm>
            <a:off x="5334001" y="4923947"/>
            <a:ext cx="1523999" cy="883075"/>
          </a:xfrm>
        </p:spPr>
        <p:txBody>
          <a:bodyPr>
            <a:normAutofit/>
          </a:bodyPr>
          <a:lstStyle>
            <a:lvl1pPr algn="ctr">
              <a:defRPr sz="1333"/>
            </a:lvl1pPr>
          </a:lstStyle>
          <a:p>
            <a:pPr lvl="0"/>
            <a:r>
              <a:rPr lang="en-US"/>
              <a:t>Describe the above content</a:t>
            </a:r>
          </a:p>
        </p:txBody>
      </p:sp>
      <p:sp>
        <p:nvSpPr>
          <p:cNvPr id="18" name="SmartArt Placeholder 17">
            <a:extLst>
              <a:ext uri="{FF2B5EF4-FFF2-40B4-BE49-F238E27FC236}">
                <a16:creationId xmlns:a16="http://schemas.microsoft.com/office/drawing/2014/main" id="{82227CAD-6401-9A3C-A311-25D8E1E80B1A}"/>
              </a:ext>
            </a:extLst>
          </p:cNvPr>
          <p:cNvSpPr>
            <a:spLocks noGrp="1"/>
          </p:cNvSpPr>
          <p:nvPr>
            <p:ph type="dgm" sz="quarter" idx="41"/>
          </p:nvPr>
        </p:nvSpPr>
        <p:spPr>
          <a:xfrm>
            <a:off x="1371600" y="2012474"/>
            <a:ext cx="9448800" cy="2033883"/>
          </a:xfrm>
        </p:spPr>
        <p:txBody>
          <a:bodyPr/>
          <a:lstStyle>
            <a:lvl1pPr algn="ctr">
              <a:defRPr/>
            </a:lvl1pPr>
          </a:lstStyle>
          <a:p>
            <a:endParaRPr lang="en-US"/>
          </a:p>
        </p:txBody>
      </p:sp>
      <p:sp>
        <p:nvSpPr>
          <p:cNvPr id="19" name="Text Placeholder 4">
            <a:extLst>
              <a:ext uri="{FF2B5EF4-FFF2-40B4-BE49-F238E27FC236}">
                <a16:creationId xmlns:a16="http://schemas.microsoft.com/office/drawing/2014/main" id="{24C11412-9252-EA13-00C5-7D89CD4F79D4}"/>
              </a:ext>
            </a:extLst>
          </p:cNvPr>
          <p:cNvSpPr>
            <a:spLocks noGrp="1"/>
          </p:cNvSpPr>
          <p:nvPr>
            <p:ph type="body" sz="quarter" idx="42" hasCustomPrompt="1"/>
          </p:nvPr>
        </p:nvSpPr>
        <p:spPr>
          <a:xfrm>
            <a:off x="1371601" y="4923947"/>
            <a:ext cx="1523999" cy="883075"/>
          </a:xfrm>
        </p:spPr>
        <p:txBody>
          <a:bodyPr>
            <a:normAutofit/>
          </a:bodyPr>
          <a:lstStyle>
            <a:lvl1pPr algn="ctr">
              <a:defRPr sz="1333"/>
            </a:lvl1pPr>
          </a:lstStyle>
          <a:p>
            <a:pPr lvl="0"/>
            <a:r>
              <a:rPr lang="en-US"/>
              <a:t>Describe the above content</a:t>
            </a:r>
          </a:p>
        </p:txBody>
      </p:sp>
      <p:sp>
        <p:nvSpPr>
          <p:cNvPr id="20" name="Text Placeholder 4">
            <a:extLst>
              <a:ext uri="{FF2B5EF4-FFF2-40B4-BE49-F238E27FC236}">
                <a16:creationId xmlns:a16="http://schemas.microsoft.com/office/drawing/2014/main" id="{A31B52CE-5DFF-189E-3DDA-098895EBC3D9}"/>
              </a:ext>
            </a:extLst>
          </p:cNvPr>
          <p:cNvSpPr>
            <a:spLocks noGrp="1"/>
          </p:cNvSpPr>
          <p:nvPr>
            <p:ph type="body" sz="quarter" idx="43" hasCustomPrompt="1"/>
          </p:nvPr>
        </p:nvSpPr>
        <p:spPr>
          <a:xfrm>
            <a:off x="9296401" y="4923947"/>
            <a:ext cx="1523999" cy="883075"/>
          </a:xfrm>
        </p:spPr>
        <p:txBody>
          <a:bodyPr>
            <a:normAutofit/>
          </a:bodyPr>
          <a:lstStyle>
            <a:lvl1pPr algn="ctr">
              <a:defRPr sz="1333"/>
            </a:lvl1pPr>
          </a:lstStyle>
          <a:p>
            <a:pPr lvl="0"/>
            <a:r>
              <a:rPr lang="en-US"/>
              <a:t>Describe the above content</a:t>
            </a:r>
          </a:p>
        </p:txBody>
      </p:sp>
    </p:spTree>
    <p:extLst>
      <p:ext uri="{BB962C8B-B14F-4D97-AF65-F5344CB8AC3E}">
        <p14:creationId xmlns:p14="http://schemas.microsoft.com/office/powerpoint/2010/main" val="18302688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with descriptor">
    <p:bg>
      <p:bgPr>
        <a:solidFill>
          <a:srgbClr val="F4F2EF"/>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545573"/>
            <a:ext cx="1773767" cy="239380"/>
          </a:xfrm>
        </p:spPr>
        <p:txBody>
          <a:bodyPr>
            <a:noAutofit/>
          </a:bodyPr>
          <a:lstStyle>
            <a:lvl1pPr>
              <a:defRPr sz="1600">
                <a:latin typeface="Georgia" panose="02040502050405020303" pitchFamily="18" charset="0"/>
              </a:defRPr>
            </a:lvl1pPr>
          </a:lstStyle>
          <a:p>
            <a:pPr lvl="0"/>
            <a:r>
              <a:rPr lang="en-US"/>
              <a:t>Short headline</a:t>
            </a:r>
          </a:p>
        </p:txBody>
      </p:sp>
      <p:sp>
        <p:nvSpPr>
          <p:cNvPr id="2" name="Text Placeholder 4">
            <a:extLst>
              <a:ext uri="{FF2B5EF4-FFF2-40B4-BE49-F238E27FC236}">
                <a16:creationId xmlns:a16="http://schemas.microsoft.com/office/drawing/2014/main" id="{2DE47ECB-EA39-EC17-4D4B-E3F30DC991E7}"/>
              </a:ext>
            </a:extLst>
          </p:cNvPr>
          <p:cNvSpPr>
            <a:spLocks noGrp="1"/>
          </p:cNvSpPr>
          <p:nvPr>
            <p:ph type="body" sz="quarter" idx="39" hasCustomPrompt="1"/>
          </p:nvPr>
        </p:nvSpPr>
        <p:spPr>
          <a:xfrm>
            <a:off x="719137" y="2036556"/>
            <a:ext cx="5884864" cy="1900915"/>
          </a:xfrm>
        </p:spPr>
        <p:txBody>
          <a:bodyPr>
            <a:noAutofit/>
          </a:bodyPr>
          <a:lstStyle>
            <a:lvl1pPr>
              <a:defRPr sz="4000" b="0">
                <a:latin typeface="Georgia" panose="02040502050405020303" pitchFamily="18" charset="0"/>
              </a:defRPr>
            </a:lvl1pPr>
          </a:lstStyle>
          <a:p>
            <a:pPr lvl="0"/>
            <a:r>
              <a:rPr lang="en-US"/>
              <a:t>Use this space for an important quote or fact to make an impact.</a:t>
            </a:r>
          </a:p>
        </p:txBody>
      </p:sp>
      <p:sp>
        <p:nvSpPr>
          <p:cNvPr id="20" name="Text Placeholder 4">
            <a:extLst>
              <a:ext uri="{FF2B5EF4-FFF2-40B4-BE49-F238E27FC236}">
                <a16:creationId xmlns:a16="http://schemas.microsoft.com/office/drawing/2014/main" id="{A31B52CE-5DFF-189E-3DDA-098895EBC3D9}"/>
              </a:ext>
            </a:extLst>
          </p:cNvPr>
          <p:cNvSpPr>
            <a:spLocks noGrp="1"/>
          </p:cNvSpPr>
          <p:nvPr>
            <p:ph type="body" sz="quarter" idx="43" hasCustomPrompt="1"/>
          </p:nvPr>
        </p:nvSpPr>
        <p:spPr>
          <a:xfrm>
            <a:off x="7924801" y="2545477"/>
            <a:ext cx="3454399" cy="883075"/>
          </a:xfrm>
        </p:spPr>
        <p:txBody>
          <a:bodyPr>
            <a:normAutofit/>
          </a:bodyPr>
          <a:lstStyle>
            <a:lvl1pPr algn="l">
              <a:defRPr sz="1333"/>
            </a:lvl1pPr>
          </a:lstStyle>
          <a:p>
            <a:pPr lvl="0"/>
            <a:r>
              <a:rPr lang="en-US"/>
              <a:t>Use this space to add context to the statement on the left. This box should contain at least 3–4 lines of text.</a:t>
            </a:r>
          </a:p>
          <a:p>
            <a:pPr lvl="0"/>
            <a:endParaRPr lang="en-US"/>
          </a:p>
        </p:txBody>
      </p:sp>
      <p:cxnSp>
        <p:nvCxnSpPr>
          <p:cNvPr id="5" name="Straight Connector 4">
            <a:extLst>
              <a:ext uri="{FF2B5EF4-FFF2-40B4-BE49-F238E27FC236}">
                <a16:creationId xmlns:a16="http://schemas.microsoft.com/office/drawing/2014/main" id="{9D8CFDAF-C8CD-97A8-3582-12EEC64ADECC}"/>
              </a:ext>
            </a:extLst>
          </p:cNvPr>
          <p:cNvCxnSpPr/>
          <p:nvPr userDrawn="1"/>
        </p:nvCxnSpPr>
        <p:spPr>
          <a:xfrm>
            <a:off x="7518400" y="1700199"/>
            <a:ext cx="0" cy="3050825"/>
          </a:xfrm>
          <a:prstGeom prst="line">
            <a:avLst/>
          </a:prstGeom>
          <a:ln>
            <a:solidFill>
              <a:srgbClr val="413D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8449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rgbClr val="F4F2E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9B7EB6-10B0-E5BA-92F1-00B09D3CA89E}"/>
              </a:ext>
            </a:extLst>
          </p:cNvPr>
          <p:cNvSpPr/>
          <p:nvPr userDrawn="1"/>
        </p:nvSpPr>
        <p:spPr>
          <a:xfrm>
            <a:off x="6096000" y="2442"/>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2"/>
              </a:solidFill>
            </a:endParaRPr>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79871"/>
            <a:ext cx="2429935" cy="305082"/>
          </a:xfrm>
        </p:spPr>
        <p:txBody>
          <a:bodyPr>
            <a:noAutofit/>
          </a:bodyPr>
          <a:lstStyle>
            <a:lvl1pPr>
              <a:defRPr sz="1600">
                <a:latin typeface="Georgia" panose="02040502050405020303" pitchFamily="18" charset="0"/>
              </a:defRPr>
            </a:lvl1pPr>
          </a:lstStyle>
          <a:p>
            <a:pPr lvl="0"/>
            <a:r>
              <a:rPr lang="en-US"/>
              <a:t>Contrast or transition</a:t>
            </a:r>
          </a:p>
        </p:txBody>
      </p:sp>
      <p:sp>
        <p:nvSpPr>
          <p:cNvPr id="2" name="Text Placeholder 4">
            <a:extLst>
              <a:ext uri="{FF2B5EF4-FFF2-40B4-BE49-F238E27FC236}">
                <a16:creationId xmlns:a16="http://schemas.microsoft.com/office/drawing/2014/main" id="{2DE47ECB-EA39-EC17-4D4B-E3F30DC991E7}"/>
              </a:ext>
            </a:extLst>
          </p:cNvPr>
          <p:cNvSpPr>
            <a:spLocks noGrp="1"/>
          </p:cNvSpPr>
          <p:nvPr>
            <p:ph type="body" sz="quarter" idx="39" hasCustomPrompt="1"/>
          </p:nvPr>
        </p:nvSpPr>
        <p:spPr>
          <a:xfrm>
            <a:off x="1400025" y="2211936"/>
            <a:ext cx="1312860" cy="508921"/>
          </a:xfrm>
        </p:spPr>
        <p:txBody>
          <a:bodyPr>
            <a:noAutofit/>
          </a:bodyPr>
          <a:lstStyle>
            <a:lvl1pPr>
              <a:defRPr sz="4000" b="0">
                <a:latin typeface="Georgia" panose="02040502050405020303" pitchFamily="18" charset="0"/>
              </a:defRPr>
            </a:lvl1pPr>
          </a:lstStyle>
          <a:p>
            <a:pPr lvl="0"/>
            <a:r>
              <a:rPr lang="en-US"/>
              <a:t>From</a:t>
            </a:r>
          </a:p>
        </p:txBody>
      </p:sp>
      <p:sp>
        <p:nvSpPr>
          <p:cNvPr id="20" name="Text Placeholder 4">
            <a:extLst>
              <a:ext uri="{FF2B5EF4-FFF2-40B4-BE49-F238E27FC236}">
                <a16:creationId xmlns:a16="http://schemas.microsoft.com/office/drawing/2014/main" id="{A31B52CE-5DFF-189E-3DDA-098895EBC3D9}"/>
              </a:ext>
            </a:extLst>
          </p:cNvPr>
          <p:cNvSpPr>
            <a:spLocks noGrp="1"/>
          </p:cNvSpPr>
          <p:nvPr>
            <p:ph type="body" sz="quarter" idx="43" hasCustomPrompt="1"/>
          </p:nvPr>
        </p:nvSpPr>
        <p:spPr>
          <a:xfrm>
            <a:off x="1408579" y="2927233"/>
            <a:ext cx="3454399" cy="883075"/>
          </a:xfrm>
        </p:spPr>
        <p:txBody>
          <a:bodyPr>
            <a:normAutofit/>
          </a:bodyPr>
          <a:lstStyle>
            <a:lvl1pPr algn="l">
              <a:defRPr sz="1333"/>
            </a:lvl1pPr>
          </a:lstStyle>
          <a:p>
            <a:pPr lvl="0"/>
            <a:r>
              <a:rPr lang="en-US"/>
              <a:t>This slide can be used to articulate a change challenge, to show transformation, or to demonstrate other contrasting ideas.</a:t>
            </a:r>
          </a:p>
        </p:txBody>
      </p:sp>
      <p:sp>
        <p:nvSpPr>
          <p:cNvPr id="6" name="Text Placeholder 4">
            <a:extLst>
              <a:ext uri="{FF2B5EF4-FFF2-40B4-BE49-F238E27FC236}">
                <a16:creationId xmlns:a16="http://schemas.microsoft.com/office/drawing/2014/main" id="{41349D37-A29F-69DC-9BAD-82185D288B19}"/>
              </a:ext>
            </a:extLst>
          </p:cNvPr>
          <p:cNvSpPr>
            <a:spLocks noGrp="1"/>
          </p:cNvSpPr>
          <p:nvPr>
            <p:ph type="body" sz="quarter" idx="44" hasCustomPrompt="1"/>
          </p:nvPr>
        </p:nvSpPr>
        <p:spPr>
          <a:xfrm>
            <a:off x="7428111" y="2211936"/>
            <a:ext cx="1312860" cy="508921"/>
          </a:xfrm>
        </p:spPr>
        <p:txBody>
          <a:bodyPr>
            <a:noAutofit/>
          </a:bodyPr>
          <a:lstStyle>
            <a:lvl1pPr>
              <a:defRPr sz="4000" b="0">
                <a:latin typeface="Georgia" panose="02040502050405020303" pitchFamily="18" charset="0"/>
              </a:defRPr>
            </a:lvl1pPr>
          </a:lstStyle>
          <a:p>
            <a:pPr lvl="0"/>
            <a:r>
              <a:rPr lang="en-US"/>
              <a:t>From</a:t>
            </a:r>
          </a:p>
        </p:txBody>
      </p:sp>
      <p:sp>
        <p:nvSpPr>
          <p:cNvPr id="7" name="Text Placeholder 4">
            <a:extLst>
              <a:ext uri="{FF2B5EF4-FFF2-40B4-BE49-F238E27FC236}">
                <a16:creationId xmlns:a16="http://schemas.microsoft.com/office/drawing/2014/main" id="{4DAF7C9E-A838-2D51-BA3B-D1EFBA751F46}"/>
              </a:ext>
            </a:extLst>
          </p:cNvPr>
          <p:cNvSpPr>
            <a:spLocks noGrp="1"/>
          </p:cNvSpPr>
          <p:nvPr>
            <p:ph type="body" sz="quarter" idx="45" hasCustomPrompt="1"/>
          </p:nvPr>
        </p:nvSpPr>
        <p:spPr>
          <a:xfrm>
            <a:off x="7436666" y="2927233"/>
            <a:ext cx="3454399" cy="883075"/>
          </a:xfrm>
        </p:spPr>
        <p:txBody>
          <a:bodyPr>
            <a:normAutofit/>
          </a:bodyPr>
          <a:lstStyle>
            <a:lvl1pPr algn="l">
              <a:defRPr sz="1333"/>
            </a:lvl1pPr>
          </a:lstStyle>
          <a:p>
            <a:pPr lvl="0"/>
            <a:r>
              <a:rPr lang="en-US"/>
              <a:t>This slide can be used to articulate a change challenge, to show transformation, or to demonstrate other contrasting ideas.</a:t>
            </a:r>
          </a:p>
        </p:txBody>
      </p:sp>
    </p:spTree>
    <p:extLst>
      <p:ext uri="{BB962C8B-B14F-4D97-AF65-F5344CB8AC3E}">
        <p14:creationId xmlns:p14="http://schemas.microsoft.com/office/powerpoint/2010/main" val="1069963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mpact quote">
    <p:bg>
      <p:bgPr>
        <a:solidFill>
          <a:srgbClr val="F4F2EF"/>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79871"/>
            <a:ext cx="2429935" cy="305082"/>
          </a:xfrm>
        </p:spPr>
        <p:txBody>
          <a:bodyPr>
            <a:noAutofit/>
          </a:bodyPr>
          <a:lstStyle>
            <a:lvl1pPr>
              <a:defRPr sz="1600">
                <a:latin typeface="Georgia" panose="02040502050405020303" pitchFamily="18" charset="0"/>
              </a:defRPr>
            </a:lvl1pPr>
          </a:lstStyle>
          <a:p>
            <a:pPr lvl="0"/>
            <a:r>
              <a:rPr lang="en-US"/>
              <a:t>Key takeaway</a:t>
            </a:r>
          </a:p>
        </p:txBody>
      </p:sp>
      <p:sp>
        <p:nvSpPr>
          <p:cNvPr id="7" name="Text Placeholder 4">
            <a:extLst>
              <a:ext uri="{FF2B5EF4-FFF2-40B4-BE49-F238E27FC236}">
                <a16:creationId xmlns:a16="http://schemas.microsoft.com/office/drawing/2014/main" id="{4DAF7C9E-A838-2D51-BA3B-D1EFBA751F46}"/>
              </a:ext>
            </a:extLst>
          </p:cNvPr>
          <p:cNvSpPr>
            <a:spLocks noGrp="1"/>
          </p:cNvSpPr>
          <p:nvPr>
            <p:ph type="body" sz="quarter" idx="45" hasCustomPrompt="1"/>
          </p:nvPr>
        </p:nvSpPr>
        <p:spPr>
          <a:xfrm>
            <a:off x="7359651" y="3786392"/>
            <a:ext cx="2215335" cy="883075"/>
          </a:xfrm>
        </p:spPr>
        <p:txBody>
          <a:bodyPr>
            <a:normAutofit/>
          </a:bodyPr>
          <a:lstStyle>
            <a:lvl1pPr algn="l">
              <a:defRPr sz="1333"/>
            </a:lvl1pPr>
          </a:lstStyle>
          <a:p>
            <a:pPr lvl="0"/>
            <a:r>
              <a:rPr lang="en-US"/>
              <a:t>Use this space to add context to the statement on the left. This box should contain at least 3–4 lines of text.</a:t>
            </a:r>
          </a:p>
          <a:p>
            <a:pPr lvl="0"/>
            <a:endParaRPr lang="en-US"/>
          </a:p>
        </p:txBody>
      </p:sp>
      <p:sp>
        <p:nvSpPr>
          <p:cNvPr id="5" name="Text Placeholder 4">
            <a:extLst>
              <a:ext uri="{FF2B5EF4-FFF2-40B4-BE49-F238E27FC236}">
                <a16:creationId xmlns:a16="http://schemas.microsoft.com/office/drawing/2014/main" id="{C4792DF3-D233-025E-E94B-3EDA3AA843F2}"/>
              </a:ext>
            </a:extLst>
          </p:cNvPr>
          <p:cNvSpPr>
            <a:spLocks noGrp="1"/>
          </p:cNvSpPr>
          <p:nvPr>
            <p:ph type="body" sz="quarter" idx="39" hasCustomPrompt="1"/>
          </p:nvPr>
        </p:nvSpPr>
        <p:spPr>
          <a:xfrm>
            <a:off x="2130877" y="1418219"/>
            <a:ext cx="7216323" cy="1900915"/>
          </a:xfrm>
        </p:spPr>
        <p:txBody>
          <a:bodyPr>
            <a:noAutofit/>
          </a:bodyPr>
          <a:lstStyle>
            <a:lvl1pPr>
              <a:defRPr sz="6667" b="0">
                <a:latin typeface="Georgia" panose="02040502050405020303" pitchFamily="18" charset="0"/>
              </a:defRPr>
            </a:lvl1pPr>
          </a:lstStyle>
          <a:p>
            <a:pPr lvl="0"/>
            <a:r>
              <a:rPr lang="en-US"/>
              <a:t>A brief phrase</a:t>
            </a:r>
          </a:p>
          <a:p>
            <a:pPr lvl="0"/>
            <a:r>
              <a:rPr lang="en-US"/>
              <a:t>you want them</a:t>
            </a:r>
          </a:p>
          <a:p>
            <a:pPr lvl="0"/>
            <a:r>
              <a:rPr lang="en-US"/>
              <a:t>to remember</a:t>
            </a:r>
          </a:p>
        </p:txBody>
      </p:sp>
    </p:spTree>
    <p:extLst>
      <p:ext uri="{BB962C8B-B14F-4D97-AF65-F5344CB8AC3E}">
        <p14:creationId xmlns:p14="http://schemas.microsoft.com/office/powerpoint/2010/main" val="6951503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ey takeaway">
    <p:bg>
      <p:bgPr>
        <a:solidFill>
          <a:srgbClr val="F4F2EF"/>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79871"/>
            <a:ext cx="2429935" cy="305082"/>
          </a:xfrm>
        </p:spPr>
        <p:txBody>
          <a:bodyPr>
            <a:noAutofit/>
          </a:bodyPr>
          <a:lstStyle>
            <a:lvl1pPr>
              <a:defRPr sz="1600">
                <a:latin typeface="Georgia" panose="02040502050405020303" pitchFamily="18" charset="0"/>
              </a:defRPr>
            </a:lvl1pPr>
          </a:lstStyle>
          <a:p>
            <a:pPr lvl="0"/>
            <a:r>
              <a:rPr lang="en-US"/>
              <a:t>Key takeaway</a:t>
            </a:r>
          </a:p>
        </p:txBody>
      </p:sp>
      <p:sp>
        <p:nvSpPr>
          <p:cNvPr id="5" name="Text Placeholder 4">
            <a:extLst>
              <a:ext uri="{FF2B5EF4-FFF2-40B4-BE49-F238E27FC236}">
                <a16:creationId xmlns:a16="http://schemas.microsoft.com/office/drawing/2014/main" id="{C4792DF3-D233-025E-E94B-3EDA3AA843F2}"/>
              </a:ext>
            </a:extLst>
          </p:cNvPr>
          <p:cNvSpPr>
            <a:spLocks noGrp="1"/>
          </p:cNvSpPr>
          <p:nvPr>
            <p:ph type="body" sz="quarter" idx="39" hasCustomPrompt="1"/>
          </p:nvPr>
        </p:nvSpPr>
        <p:spPr>
          <a:xfrm>
            <a:off x="2130877" y="2873769"/>
            <a:ext cx="7216323" cy="1110464"/>
          </a:xfrm>
        </p:spPr>
        <p:txBody>
          <a:bodyPr>
            <a:noAutofit/>
          </a:bodyPr>
          <a:lstStyle>
            <a:lvl1pPr>
              <a:defRPr sz="2667" b="0">
                <a:latin typeface="Georgia" panose="02040502050405020303" pitchFamily="18" charset="0"/>
              </a:defRPr>
            </a:lvl1pPr>
          </a:lstStyle>
          <a:p>
            <a:pPr lvl="0"/>
            <a:r>
              <a:rPr lang="en-US"/>
              <a:t>Include a longer quote here to summarize or introduce a concept or insight. (2–3 lines)</a:t>
            </a:r>
          </a:p>
        </p:txBody>
      </p:sp>
    </p:spTree>
    <p:extLst>
      <p:ext uri="{BB962C8B-B14F-4D97-AF65-F5344CB8AC3E}">
        <p14:creationId xmlns:p14="http://schemas.microsoft.com/office/powerpoint/2010/main" val="16673701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Key takeaway long text">
    <p:bg>
      <p:bgPr>
        <a:solidFill>
          <a:schemeClr val="bg1"/>
        </a:solidFill>
        <a:effectLst/>
      </p:bgPr>
    </p:bg>
    <p:spTree>
      <p:nvGrpSpPr>
        <p:cNvPr id="1" name=""/>
        <p:cNvGrpSpPr/>
        <p:nvPr/>
      </p:nvGrpSpPr>
      <p:grpSpPr>
        <a:xfrm>
          <a:off x="0" y="0"/>
          <a:ext cx="0" cy="0"/>
          <a:chOff x="0" y="0"/>
          <a:chExt cx="0" cy="0"/>
        </a:xfrm>
      </p:grpSpPr>
      <p:sp>
        <p:nvSpPr>
          <p:cNvPr id="12" name="Content Placeholder 3"/>
          <p:cNvSpPr>
            <a:spLocks noGrp="1"/>
          </p:cNvSpPr>
          <p:nvPr>
            <p:ph sz="quarter" idx="31"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8" name="Rectangle 7"/>
          <p:cNvSpPr/>
          <p:nvPr userDrawn="1"/>
        </p:nvSpPr>
        <p:spPr>
          <a:xfrm>
            <a:off x="1" y="0"/>
            <a:ext cx="6437348"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4"/>
                </a:solidFill>
              </a:defRPr>
            </a:lvl1pPr>
          </a:lstStyle>
          <a:p>
            <a:fld id="{B6F15528-21DE-4FAA-801E-634DDDAF4B2B}" type="slidenum">
              <a:rPr lang="uk-UA" smtClean="0"/>
              <a:pPr/>
              <a:t>‹#›</a:t>
            </a:fld>
            <a:endParaRPr lang="uk-UA"/>
          </a:p>
        </p:txBody>
      </p:sp>
      <p:sp>
        <p:nvSpPr>
          <p:cNvPr id="31" name="Text Placeholder 3"/>
          <p:cNvSpPr>
            <a:spLocks noGrp="1"/>
          </p:cNvSpPr>
          <p:nvPr>
            <p:ph type="body" sz="quarter" idx="29" hasCustomPrompt="1"/>
          </p:nvPr>
        </p:nvSpPr>
        <p:spPr>
          <a:xfrm>
            <a:off x="719666" y="1396176"/>
            <a:ext cx="5265207" cy="4417884"/>
          </a:xfrm>
        </p:spPr>
        <p:txBody>
          <a:bodyPr/>
          <a:lstStyle>
            <a:lvl1pPr>
              <a:defRPr sz="1600">
                <a:solidFill>
                  <a:srgbClr val="413D3C"/>
                </a:solidFill>
              </a:defRPr>
            </a:lvl1pPr>
            <a:lvl2pPr>
              <a:defRPr sz="1600">
                <a:solidFill>
                  <a:schemeClr val="bg1"/>
                </a:solidFill>
              </a:defRPr>
            </a:lvl2pPr>
          </a:lstStyle>
          <a:p>
            <a:pPr lvl="0"/>
            <a:r>
              <a:rPr lang="en-US"/>
              <a:t>Long-form text here. This slide can be used to describe a cultural insight, provide in-depth context, etc.</a:t>
            </a:r>
          </a:p>
          <a:p>
            <a:pPr lvl="0"/>
            <a:endParaRPr lang="en-US"/>
          </a:p>
          <a:p>
            <a:pPr lvl="0"/>
            <a:r>
              <a:rPr lang="en-US"/>
              <a:t>Use this entire text box to describe the image or graphic on the left.</a:t>
            </a:r>
          </a:p>
          <a:p>
            <a:pPr lvl="0"/>
            <a:endParaRPr lang="en-US"/>
          </a:p>
          <a:p>
            <a:pPr lvl="0"/>
            <a:r>
              <a:rPr lang="en-US"/>
              <a:t>Do not drastically increase text size to fill the space.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2A5B524E-AA2B-5E4D-B254-0E66FA79AD68}"/>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
        <p:nvSpPr>
          <p:cNvPr id="2" name="Text Placeholder 4">
            <a:extLst>
              <a:ext uri="{FF2B5EF4-FFF2-40B4-BE49-F238E27FC236}">
                <a16:creationId xmlns:a16="http://schemas.microsoft.com/office/drawing/2014/main" id="{46E4A77A-F18D-44E7-50C2-024D70031120}"/>
              </a:ext>
            </a:extLst>
          </p:cNvPr>
          <p:cNvSpPr>
            <a:spLocks noGrp="1"/>
          </p:cNvSpPr>
          <p:nvPr>
            <p:ph type="body" sz="quarter" idx="38" hasCustomPrompt="1"/>
          </p:nvPr>
        </p:nvSpPr>
        <p:spPr>
          <a:xfrm>
            <a:off x="719666" y="479871"/>
            <a:ext cx="2429935" cy="305082"/>
          </a:xfrm>
        </p:spPr>
        <p:txBody>
          <a:bodyPr>
            <a:noAutofit/>
          </a:bodyPr>
          <a:lstStyle>
            <a:lvl1pPr>
              <a:defRPr sz="1600">
                <a:latin typeface="Georgia" panose="02040502050405020303" pitchFamily="18" charset="0"/>
              </a:defRPr>
            </a:lvl1pPr>
          </a:lstStyle>
          <a:p>
            <a:pPr lvl="0"/>
            <a:r>
              <a:rPr lang="en-US"/>
              <a:t>Key takeaway</a:t>
            </a:r>
          </a:p>
        </p:txBody>
      </p:sp>
    </p:spTree>
    <p:extLst>
      <p:ext uri="{BB962C8B-B14F-4D97-AF65-F5344CB8AC3E}">
        <p14:creationId xmlns:p14="http://schemas.microsoft.com/office/powerpoint/2010/main" val="277683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ght Agenda Neutral">
    <p:bg>
      <p:bgPr>
        <a:solidFill>
          <a:srgbClr val="F4F2EF"/>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Content Placeholder 3">
            <a:extLst>
              <a:ext uri="{FF2B5EF4-FFF2-40B4-BE49-F238E27FC236}">
                <a16:creationId xmlns:a16="http://schemas.microsoft.com/office/drawing/2014/main" id="{8B91FE97-D4F9-A8CE-1350-9B2B169AC77E}"/>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4000"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Agenda</a:t>
            </a:r>
          </a:p>
        </p:txBody>
      </p:sp>
      <p:sp>
        <p:nvSpPr>
          <p:cNvPr id="5" name="Text Placeholder 4">
            <a:extLst>
              <a:ext uri="{FF2B5EF4-FFF2-40B4-BE49-F238E27FC236}">
                <a16:creationId xmlns:a16="http://schemas.microsoft.com/office/drawing/2014/main" id="{04800C9C-C926-9184-8FAB-394A2C72D699}"/>
              </a:ext>
            </a:extLst>
          </p:cNvPr>
          <p:cNvSpPr>
            <a:spLocks noGrp="1"/>
          </p:cNvSpPr>
          <p:nvPr>
            <p:ph type="body" sz="quarter" idx="14" hasCustomPrompt="1"/>
          </p:nvPr>
        </p:nvSpPr>
        <p:spPr>
          <a:xfrm>
            <a:off x="9448800" y="1870959"/>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one</a:t>
            </a:r>
          </a:p>
          <a:p>
            <a:pPr lvl="0"/>
            <a:endParaRPr lang="en-US"/>
          </a:p>
        </p:txBody>
      </p:sp>
      <p:sp>
        <p:nvSpPr>
          <p:cNvPr id="6" name="Text Placeholder 4">
            <a:extLst>
              <a:ext uri="{FF2B5EF4-FFF2-40B4-BE49-F238E27FC236}">
                <a16:creationId xmlns:a16="http://schemas.microsoft.com/office/drawing/2014/main" id="{2BB86EF5-3017-DB83-0D89-B1E2D00006DF}"/>
              </a:ext>
            </a:extLst>
          </p:cNvPr>
          <p:cNvSpPr>
            <a:spLocks noGrp="1"/>
          </p:cNvSpPr>
          <p:nvPr>
            <p:ph type="body" sz="quarter" idx="16" hasCustomPrompt="1"/>
          </p:nvPr>
        </p:nvSpPr>
        <p:spPr>
          <a:xfrm>
            <a:off x="9448800" y="2747681"/>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two</a:t>
            </a:r>
          </a:p>
          <a:p>
            <a:pPr lvl="0"/>
            <a:endParaRPr lang="en-US"/>
          </a:p>
        </p:txBody>
      </p:sp>
      <p:sp>
        <p:nvSpPr>
          <p:cNvPr id="7" name="Text Placeholder 4">
            <a:extLst>
              <a:ext uri="{FF2B5EF4-FFF2-40B4-BE49-F238E27FC236}">
                <a16:creationId xmlns:a16="http://schemas.microsoft.com/office/drawing/2014/main" id="{5F3A8DD7-2BCB-2297-5244-B54F29905967}"/>
              </a:ext>
            </a:extLst>
          </p:cNvPr>
          <p:cNvSpPr>
            <a:spLocks noGrp="1"/>
          </p:cNvSpPr>
          <p:nvPr>
            <p:ph type="body" sz="quarter" idx="18" hasCustomPrompt="1"/>
          </p:nvPr>
        </p:nvSpPr>
        <p:spPr>
          <a:xfrm>
            <a:off x="9448800" y="3662928"/>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three</a:t>
            </a:r>
          </a:p>
          <a:p>
            <a:pPr lvl="0"/>
            <a:endParaRPr lang="en-US"/>
          </a:p>
        </p:txBody>
      </p:sp>
      <p:sp>
        <p:nvSpPr>
          <p:cNvPr id="12" name="Text Placeholder 4">
            <a:extLst>
              <a:ext uri="{FF2B5EF4-FFF2-40B4-BE49-F238E27FC236}">
                <a16:creationId xmlns:a16="http://schemas.microsoft.com/office/drawing/2014/main" id="{B6133FB9-3CE3-E5EE-3DB5-D93E5D4277E8}"/>
              </a:ext>
            </a:extLst>
          </p:cNvPr>
          <p:cNvSpPr>
            <a:spLocks noGrp="1"/>
          </p:cNvSpPr>
          <p:nvPr>
            <p:ph type="body" sz="quarter" idx="20" hasCustomPrompt="1"/>
          </p:nvPr>
        </p:nvSpPr>
        <p:spPr>
          <a:xfrm>
            <a:off x="9448800" y="4578176"/>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four</a:t>
            </a:r>
          </a:p>
          <a:p>
            <a:pPr lvl="0"/>
            <a:endParaRPr lang="en-US"/>
          </a:p>
        </p:txBody>
      </p:sp>
      <p:sp>
        <p:nvSpPr>
          <p:cNvPr id="13" name="Text Placeholder 4">
            <a:extLst>
              <a:ext uri="{FF2B5EF4-FFF2-40B4-BE49-F238E27FC236}">
                <a16:creationId xmlns:a16="http://schemas.microsoft.com/office/drawing/2014/main" id="{9CA2252B-45F3-7DDD-703E-2EB7B8E640BE}"/>
              </a:ext>
            </a:extLst>
          </p:cNvPr>
          <p:cNvSpPr>
            <a:spLocks noGrp="1"/>
          </p:cNvSpPr>
          <p:nvPr>
            <p:ph type="body" sz="quarter" idx="38" hasCustomPrompt="1"/>
          </p:nvPr>
        </p:nvSpPr>
        <p:spPr>
          <a:xfrm>
            <a:off x="8758768" y="186457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14" name="Text Placeholder 4">
            <a:extLst>
              <a:ext uri="{FF2B5EF4-FFF2-40B4-BE49-F238E27FC236}">
                <a16:creationId xmlns:a16="http://schemas.microsoft.com/office/drawing/2014/main" id="{B8ECAF4B-DE22-501F-1930-ECAFFEFDF20C}"/>
              </a:ext>
            </a:extLst>
          </p:cNvPr>
          <p:cNvSpPr>
            <a:spLocks noGrp="1"/>
          </p:cNvSpPr>
          <p:nvPr>
            <p:ph type="body" sz="quarter" idx="39" hasCustomPrompt="1"/>
          </p:nvPr>
        </p:nvSpPr>
        <p:spPr>
          <a:xfrm>
            <a:off x="8758768" y="2741296"/>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6" name="Text Placeholder 4">
            <a:extLst>
              <a:ext uri="{FF2B5EF4-FFF2-40B4-BE49-F238E27FC236}">
                <a16:creationId xmlns:a16="http://schemas.microsoft.com/office/drawing/2014/main" id="{4056207B-BA57-A2C8-BA3F-74E2C87F1D3D}"/>
              </a:ext>
            </a:extLst>
          </p:cNvPr>
          <p:cNvSpPr>
            <a:spLocks noGrp="1"/>
          </p:cNvSpPr>
          <p:nvPr>
            <p:ph type="body" sz="quarter" idx="40" hasCustomPrompt="1"/>
          </p:nvPr>
        </p:nvSpPr>
        <p:spPr>
          <a:xfrm>
            <a:off x="8758768" y="365654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17" name="Text Placeholder 4">
            <a:extLst>
              <a:ext uri="{FF2B5EF4-FFF2-40B4-BE49-F238E27FC236}">
                <a16:creationId xmlns:a16="http://schemas.microsoft.com/office/drawing/2014/main" id="{01A9CD0A-46AB-F5F6-6481-E4CECAA74FCF}"/>
              </a:ext>
            </a:extLst>
          </p:cNvPr>
          <p:cNvSpPr>
            <a:spLocks noGrp="1"/>
          </p:cNvSpPr>
          <p:nvPr>
            <p:ph type="body" sz="quarter" idx="41" hasCustomPrompt="1"/>
          </p:nvPr>
        </p:nvSpPr>
        <p:spPr>
          <a:xfrm>
            <a:off x="8758768" y="4571791"/>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04</a:t>
            </a:r>
          </a:p>
        </p:txBody>
      </p:sp>
    </p:spTree>
    <p:extLst>
      <p:ext uri="{BB962C8B-B14F-4D97-AF65-F5344CB8AC3E}">
        <p14:creationId xmlns:p14="http://schemas.microsoft.com/office/powerpoint/2010/main" val="25328453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Video (whit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en-US" smtClean="0"/>
              <a:pPr/>
              <a:t>‹#›</a:t>
            </a:fld>
            <a:endParaRPr lang="en-US"/>
          </a:p>
        </p:txBody>
      </p:sp>
      <p:sp>
        <p:nvSpPr>
          <p:cNvPr id="10" name="Media Placeholder 9"/>
          <p:cNvSpPr>
            <a:spLocks noGrp="1"/>
          </p:cNvSpPr>
          <p:nvPr>
            <p:ph type="media" sz="quarter" idx="10" hasCustomPrompt="1"/>
          </p:nvPr>
        </p:nvSpPr>
        <p:spPr>
          <a:xfrm>
            <a:off x="719138" y="1396176"/>
            <a:ext cx="7761964" cy="4366104"/>
          </a:xfrm>
          <a:solidFill>
            <a:schemeClr val="tx1"/>
          </a:solidFill>
          <a:ln>
            <a:noFill/>
          </a:ln>
        </p:spPr>
        <p:txBody>
          <a:bodyPr anchor="ctr">
            <a:normAutofit/>
          </a:bodyPr>
          <a:lstStyle>
            <a:lvl1pPr algn="ctr">
              <a:defRPr sz="999" baseline="0">
                <a:solidFill>
                  <a:schemeClr val="accent4"/>
                </a:solidFill>
              </a:defRPr>
            </a:lvl1pPr>
          </a:lstStyle>
          <a:p>
            <a:r>
              <a:rPr lang="en-US"/>
              <a:t>Add video</a:t>
            </a:r>
          </a:p>
        </p:txBody>
      </p:sp>
      <p:sp>
        <p:nvSpPr>
          <p:cNvPr id="7" name="Title 9"/>
          <p:cNvSpPr>
            <a:spLocks noGrp="1"/>
          </p:cNvSpPr>
          <p:nvPr>
            <p:ph type="title" hasCustomPrompt="1"/>
          </p:nvPr>
        </p:nvSpPr>
        <p:spPr>
          <a:xfrm>
            <a:off x="719666" y="379235"/>
            <a:ext cx="10735735" cy="810163"/>
          </a:xfrm>
        </p:spPr>
        <p:txBody>
          <a:bodyPr/>
          <a:lstStyle/>
          <a:p>
            <a:r>
              <a:rPr lang="en-US"/>
              <a:t>Headline</a:t>
            </a:r>
          </a:p>
        </p:txBody>
      </p:sp>
      <p:sp>
        <p:nvSpPr>
          <p:cNvPr id="9" name="Text Placeholder 8"/>
          <p:cNvSpPr>
            <a:spLocks noGrp="1"/>
          </p:cNvSpPr>
          <p:nvPr>
            <p:ph type="body" sz="quarter" idx="39" hasCustomPrompt="1"/>
          </p:nvPr>
        </p:nvSpPr>
        <p:spPr>
          <a:xfrm>
            <a:off x="8957734" y="1396177"/>
            <a:ext cx="2497665" cy="453656"/>
          </a:xfrm>
        </p:spPr>
        <p:txBody>
          <a:bodyPr lIns="0" tIns="0" rIns="0" bIns="0" anchor="ctr" anchorCtr="0">
            <a:noAutofit/>
          </a:bodyPr>
          <a:lstStyle>
            <a:lvl1pPr>
              <a:lnSpc>
                <a:spcPct val="100000"/>
              </a:lnSpc>
              <a:defRPr sz="1799"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1" name="Text Placeholder 3"/>
          <p:cNvSpPr>
            <a:spLocks noGrp="1"/>
          </p:cNvSpPr>
          <p:nvPr>
            <p:ph type="body" sz="quarter" idx="40"/>
          </p:nvPr>
        </p:nvSpPr>
        <p:spPr>
          <a:xfrm>
            <a:off x="8957736" y="1986941"/>
            <a:ext cx="2497664" cy="1866571"/>
          </a:xfrm>
        </p:spPr>
        <p:txBody>
          <a:bodyPr/>
          <a:lstStyle>
            <a:lvl1pPr>
              <a:defRPr sz="1600"/>
            </a:lvl1pPr>
            <a:lvl2pPr>
              <a:defRPr sz="1600"/>
            </a:lvl2pPr>
          </a:lstStyle>
          <a:p>
            <a:pPr lvl="0"/>
            <a:r>
              <a:rPr lang="en-US"/>
              <a:t>Click to edit</a:t>
            </a:r>
          </a:p>
        </p:txBody>
      </p:sp>
      <p:sp>
        <p:nvSpPr>
          <p:cNvPr id="12"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20235751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Video (neutral)">
    <p:bg>
      <p:bgPr>
        <a:solidFill>
          <a:srgbClr val="F4F2EF"/>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en-US" smtClean="0"/>
              <a:pPr/>
              <a:t>‹#›</a:t>
            </a:fld>
            <a:endParaRPr lang="en-US"/>
          </a:p>
        </p:txBody>
      </p:sp>
      <p:sp>
        <p:nvSpPr>
          <p:cNvPr id="10" name="Media Placeholder 9"/>
          <p:cNvSpPr>
            <a:spLocks noGrp="1"/>
          </p:cNvSpPr>
          <p:nvPr>
            <p:ph type="media" sz="quarter" idx="10" hasCustomPrompt="1"/>
          </p:nvPr>
        </p:nvSpPr>
        <p:spPr>
          <a:xfrm>
            <a:off x="719138" y="1396176"/>
            <a:ext cx="7761964" cy="4366104"/>
          </a:xfrm>
          <a:solidFill>
            <a:schemeClr val="tx1"/>
          </a:solidFill>
          <a:ln>
            <a:noFill/>
          </a:ln>
        </p:spPr>
        <p:txBody>
          <a:bodyPr anchor="ctr">
            <a:normAutofit/>
          </a:bodyPr>
          <a:lstStyle>
            <a:lvl1pPr algn="ctr">
              <a:defRPr sz="999" baseline="0">
                <a:solidFill>
                  <a:schemeClr val="accent4"/>
                </a:solidFill>
              </a:defRPr>
            </a:lvl1pPr>
          </a:lstStyle>
          <a:p>
            <a:r>
              <a:rPr lang="en-US"/>
              <a:t>Add video</a:t>
            </a:r>
          </a:p>
        </p:txBody>
      </p:sp>
      <p:sp>
        <p:nvSpPr>
          <p:cNvPr id="7" name="Title 9"/>
          <p:cNvSpPr>
            <a:spLocks noGrp="1"/>
          </p:cNvSpPr>
          <p:nvPr>
            <p:ph type="title" hasCustomPrompt="1"/>
          </p:nvPr>
        </p:nvSpPr>
        <p:spPr>
          <a:xfrm>
            <a:off x="719666" y="379235"/>
            <a:ext cx="10735735" cy="810163"/>
          </a:xfrm>
        </p:spPr>
        <p:txBody>
          <a:bodyPr/>
          <a:lstStyle/>
          <a:p>
            <a:r>
              <a:rPr lang="en-US"/>
              <a:t>Headline</a:t>
            </a:r>
          </a:p>
        </p:txBody>
      </p:sp>
      <p:sp>
        <p:nvSpPr>
          <p:cNvPr id="9" name="Text Placeholder 8"/>
          <p:cNvSpPr>
            <a:spLocks noGrp="1"/>
          </p:cNvSpPr>
          <p:nvPr>
            <p:ph type="body" sz="quarter" idx="39" hasCustomPrompt="1"/>
          </p:nvPr>
        </p:nvSpPr>
        <p:spPr>
          <a:xfrm>
            <a:off x="8957734" y="1396177"/>
            <a:ext cx="2497665" cy="453656"/>
          </a:xfrm>
        </p:spPr>
        <p:txBody>
          <a:bodyPr lIns="0" tIns="0" rIns="0" bIns="0" anchor="ctr" anchorCtr="0">
            <a:noAutofit/>
          </a:bodyPr>
          <a:lstStyle>
            <a:lvl1pPr>
              <a:lnSpc>
                <a:spcPct val="100000"/>
              </a:lnSpc>
              <a:defRPr sz="1799"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1" name="Text Placeholder 3"/>
          <p:cNvSpPr>
            <a:spLocks noGrp="1"/>
          </p:cNvSpPr>
          <p:nvPr>
            <p:ph type="body" sz="quarter" idx="40"/>
          </p:nvPr>
        </p:nvSpPr>
        <p:spPr>
          <a:xfrm>
            <a:off x="8957736" y="1986941"/>
            <a:ext cx="2497664" cy="1866571"/>
          </a:xfrm>
        </p:spPr>
        <p:txBody>
          <a:bodyPr/>
          <a:lstStyle>
            <a:lvl1pPr>
              <a:defRPr sz="1600"/>
            </a:lvl1pPr>
            <a:lvl2pPr>
              <a:defRPr sz="1600"/>
            </a:lvl2pPr>
          </a:lstStyle>
          <a:p>
            <a:pPr lvl="0"/>
            <a:r>
              <a:rPr lang="en-US"/>
              <a:t>Click to edit</a:t>
            </a:r>
          </a:p>
        </p:txBody>
      </p:sp>
      <p:sp>
        <p:nvSpPr>
          <p:cNvPr id="12"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18572454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Video (clay)">
    <p:bg>
      <p:bgPr>
        <a:solidFill>
          <a:srgbClr val="DED5D0"/>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en-US" smtClean="0"/>
              <a:pPr/>
              <a:t>‹#›</a:t>
            </a:fld>
            <a:endParaRPr lang="en-US"/>
          </a:p>
        </p:txBody>
      </p:sp>
      <p:sp>
        <p:nvSpPr>
          <p:cNvPr id="10" name="Media Placeholder 9"/>
          <p:cNvSpPr>
            <a:spLocks noGrp="1"/>
          </p:cNvSpPr>
          <p:nvPr>
            <p:ph type="media" sz="quarter" idx="10" hasCustomPrompt="1"/>
          </p:nvPr>
        </p:nvSpPr>
        <p:spPr>
          <a:xfrm>
            <a:off x="719138" y="1396176"/>
            <a:ext cx="7761964" cy="4366104"/>
          </a:xfrm>
          <a:solidFill>
            <a:schemeClr val="tx1"/>
          </a:solidFill>
          <a:ln>
            <a:noFill/>
          </a:ln>
        </p:spPr>
        <p:txBody>
          <a:bodyPr anchor="ctr">
            <a:normAutofit/>
          </a:bodyPr>
          <a:lstStyle>
            <a:lvl1pPr algn="ctr">
              <a:defRPr sz="999" baseline="0">
                <a:solidFill>
                  <a:schemeClr val="accent4"/>
                </a:solidFill>
              </a:defRPr>
            </a:lvl1pPr>
          </a:lstStyle>
          <a:p>
            <a:r>
              <a:rPr lang="en-US"/>
              <a:t>Add video</a:t>
            </a:r>
          </a:p>
        </p:txBody>
      </p:sp>
      <p:sp>
        <p:nvSpPr>
          <p:cNvPr id="7" name="Title 9"/>
          <p:cNvSpPr>
            <a:spLocks noGrp="1"/>
          </p:cNvSpPr>
          <p:nvPr>
            <p:ph type="title" hasCustomPrompt="1"/>
          </p:nvPr>
        </p:nvSpPr>
        <p:spPr>
          <a:xfrm>
            <a:off x="719666" y="379235"/>
            <a:ext cx="10735735" cy="810163"/>
          </a:xfrm>
        </p:spPr>
        <p:txBody>
          <a:bodyPr/>
          <a:lstStyle/>
          <a:p>
            <a:r>
              <a:rPr lang="en-US"/>
              <a:t>Headline</a:t>
            </a:r>
          </a:p>
        </p:txBody>
      </p:sp>
      <p:sp>
        <p:nvSpPr>
          <p:cNvPr id="9" name="Text Placeholder 8"/>
          <p:cNvSpPr>
            <a:spLocks noGrp="1"/>
          </p:cNvSpPr>
          <p:nvPr>
            <p:ph type="body" sz="quarter" idx="39" hasCustomPrompt="1"/>
          </p:nvPr>
        </p:nvSpPr>
        <p:spPr>
          <a:xfrm>
            <a:off x="8957734" y="1396177"/>
            <a:ext cx="2497665" cy="453656"/>
          </a:xfrm>
        </p:spPr>
        <p:txBody>
          <a:bodyPr lIns="0" tIns="0" rIns="0" bIns="0" anchor="ctr" anchorCtr="0">
            <a:noAutofit/>
          </a:bodyPr>
          <a:lstStyle>
            <a:lvl1pPr>
              <a:lnSpc>
                <a:spcPct val="100000"/>
              </a:lnSpc>
              <a:defRPr sz="1799"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1" name="Text Placeholder 3"/>
          <p:cNvSpPr>
            <a:spLocks noGrp="1"/>
          </p:cNvSpPr>
          <p:nvPr>
            <p:ph type="body" sz="quarter" idx="40"/>
          </p:nvPr>
        </p:nvSpPr>
        <p:spPr>
          <a:xfrm>
            <a:off x="8957736" y="1986941"/>
            <a:ext cx="2497664" cy="1866571"/>
          </a:xfrm>
        </p:spPr>
        <p:txBody>
          <a:bodyPr/>
          <a:lstStyle>
            <a:lvl1pPr>
              <a:defRPr sz="1600"/>
            </a:lvl1pPr>
            <a:lvl2pPr>
              <a:defRPr sz="1600"/>
            </a:lvl2pPr>
          </a:lstStyle>
          <a:p>
            <a:pPr lvl="0"/>
            <a:r>
              <a:rPr lang="en-US"/>
              <a:t>Click to edit</a:t>
            </a:r>
          </a:p>
        </p:txBody>
      </p:sp>
      <p:sp>
        <p:nvSpPr>
          <p:cNvPr id="12"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19497120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Video (charcoal)">
    <p:bg>
      <p:bgPr>
        <a:solidFill>
          <a:srgbClr val="413D3C"/>
        </a:solidFill>
        <a:effectLst/>
      </p:bgPr>
    </p:bg>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en-US" smtClean="0"/>
              <a:pPr/>
              <a:t>‹#›</a:t>
            </a:fld>
            <a:endParaRPr lang="en-US"/>
          </a:p>
        </p:txBody>
      </p:sp>
      <p:sp>
        <p:nvSpPr>
          <p:cNvPr id="10" name="Media Placeholder 9"/>
          <p:cNvSpPr>
            <a:spLocks noGrp="1"/>
          </p:cNvSpPr>
          <p:nvPr>
            <p:ph type="media" sz="quarter" idx="10" hasCustomPrompt="1"/>
          </p:nvPr>
        </p:nvSpPr>
        <p:spPr>
          <a:xfrm>
            <a:off x="719138" y="1396176"/>
            <a:ext cx="7761964" cy="4366104"/>
          </a:xfrm>
          <a:solidFill>
            <a:schemeClr val="tx1"/>
          </a:solidFill>
          <a:ln>
            <a:noFill/>
          </a:ln>
        </p:spPr>
        <p:txBody>
          <a:bodyPr anchor="ctr">
            <a:normAutofit/>
          </a:bodyPr>
          <a:lstStyle>
            <a:lvl1pPr algn="ctr">
              <a:defRPr sz="999" baseline="0">
                <a:solidFill>
                  <a:schemeClr val="accent4"/>
                </a:solidFill>
              </a:defRPr>
            </a:lvl1pPr>
          </a:lstStyle>
          <a:p>
            <a:r>
              <a:rPr lang="en-US"/>
              <a:t>Add video</a:t>
            </a:r>
          </a:p>
        </p:txBody>
      </p:sp>
      <p:sp>
        <p:nvSpPr>
          <p:cNvPr id="7" name="Title 9"/>
          <p:cNvSpPr>
            <a:spLocks noGrp="1"/>
          </p:cNvSpPr>
          <p:nvPr>
            <p:ph type="title" hasCustomPrompt="1"/>
          </p:nvPr>
        </p:nvSpPr>
        <p:spPr>
          <a:xfrm>
            <a:off x="719666" y="379235"/>
            <a:ext cx="10735735" cy="810163"/>
          </a:xfrm>
        </p:spPr>
        <p:txBody>
          <a:bodyPr/>
          <a:lstStyle>
            <a:lvl1pPr>
              <a:defRPr>
                <a:solidFill>
                  <a:schemeClr val="bg1"/>
                </a:solidFill>
              </a:defRPr>
            </a:lvl1pPr>
          </a:lstStyle>
          <a:p>
            <a:r>
              <a:rPr lang="en-US"/>
              <a:t>Headline</a:t>
            </a:r>
          </a:p>
        </p:txBody>
      </p:sp>
      <p:sp>
        <p:nvSpPr>
          <p:cNvPr id="9" name="Text Placeholder 8"/>
          <p:cNvSpPr>
            <a:spLocks noGrp="1"/>
          </p:cNvSpPr>
          <p:nvPr>
            <p:ph type="body" sz="quarter" idx="39" hasCustomPrompt="1"/>
          </p:nvPr>
        </p:nvSpPr>
        <p:spPr>
          <a:xfrm>
            <a:off x="8957734" y="1396177"/>
            <a:ext cx="2497665" cy="453656"/>
          </a:xfrm>
        </p:spPr>
        <p:txBody>
          <a:bodyPr lIns="0" tIns="0" rIns="0" bIns="0" anchor="ctr" anchorCtr="0">
            <a:noAutofit/>
          </a:bodyPr>
          <a:lstStyle>
            <a:lvl1pPr>
              <a:lnSpc>
                <a:spcPct val="100000"/>
              </a:lnSpc>
              <a:defRPr sz="1799" b="1">
                <a:solidFill>
                  <a:srgbClr val="DED5D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1" name="Text Placeholder 3"/>
          <p:cNvSpPr>
            <a:spLocks noGrp="1"/>
          </p:cNvSpPr>
          <p:nvPr>
            <p:ph type="body" sz="quarter" idx="40"/>
          </p:nvPr>
        </p:nvSpPr>
        <p:spPr>
          <a:xfrm>
            <a:off x="8957736" y="1986941"/>
            <a:ext cx="2497664" cy="1866571"/>
          </a:xfrm>
        </p:spPr>
        <p:txBody>
          <a:bodyPr/>
          <a:lstStyle>
            <a:lvl1pPr>
              <a:defRPr sz="1600">
                <a:solidFill>
                  <a:schemeClr val="bg1"/>
                </a:solidFill>
              </a:defRPr>
            </a:lvl1pPr>
            <a:lvl2pPr>
              <a:defRPr sz="1600"/>
            </a:lvl2pPr>
          </a:lstStyle>
          <a:p>
            <a:pPr lvl="0"/>
            <a:r>
              <a:rPr lang="en-US"/>
              <a:t>Click to edit</a:t>
            </a:r>
          </a:p>
        </p:txBody>
      </p:sp>
      <p:sp>
        <p:nvSpPr>
          <p:cNvPr id="12"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38"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309277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19667" y="3309114"/>
            <a:ext cx="5271632" cy="528637"/>
          </a:xfrm>
        </p:spPr>
        <p:txBody>
          <a:bodyPr>
            <a:normAutofit/>
          </a:bodyPr>
          <a:lstStyle>
            <a:lvl1pPr algn="l">
              <a:defRPr sz="2397">
                <a:solidFill>
                  <a:srgbClr val="413D3C"/>
                </a:solidFill>
              </a:defRPr>
            </a:lvl1pPr>
          </a:lstStyle>
          <a:p>
            <a:pPr lvl="0"/>
            <a:r>
              <a:rPr lang="en-US"/>
              <a:t>Subtitle</a:t>
            </a:r>
          </a:p>
        </p:txBody>
      </p:sp>
      <p:sp>
        <p:nvSpPr>
          <p:cNvPr id="14" name="Text Placeholder 13"/>
          <p:cNvSpPr>
            <a:spLocks noGrp="1"/>
          </p:cNvSpPr>
          <p:nvPr>
            <p:ph type="body" sz="quarter" idx="12" hasCustomPrompt="1"/>
          </p:nvPr>
        </p:nvSpPr>
        <p:spPr>
          <a:xfrm>
            <a:off x="727601" y="3886203"/>
            <a:ext cx="5257273" cy="380999"/>
          </a:xfrm>
        </p:spPr>
        <p:txBody>
          <a:bodyPr>
            <a:noAutofit/>
          </a:bodyPr>
          <a:lstStyle>
            <a:lvl1pPr algn="l">
              <a:defRPr sz="1799">
                <a:solidFill>
                  <a:srgbClr val="413D3C"/>
                </a:solidFill>
              </a:defRPr>
            </a:lvl1pPr>
          </a:lstStyle>
          <a:p>
            <a:pPr lvl="0"/>
            <a:r>
              <a:rPr lang="en-US"/>
              <a:t>00/00/00</a:t>
            </a:r>
          </a:p>
        </p:txBody>
      </p:sp>
      <p:sp>
        <p:nvSpPr>
          <p:cNvPr id="19" name="Title 18"/>
          <p:cNvSpPr>
            <a:spLocks noGrp="1"/>
          </p:cNvSpPr>
          <p:nvPr>
            <p:ph type="title" hasCustomPrompt="1"/>
          </p:nvPr>
        </p:nvSpPr>
        <p:spPr>
          <a:xfrm>
            <a:off x="719669" y="2318515"/>
            <a:ext cx="5271633" cy="888675"/>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 name="Picture Placeholder 2">
            <a:extLst>
              <a:ext uri="{FF2B5EF4-FFF2-40B4-BE49-F238E27FC236}">
                <a16:creationId xmlns:a16="http://schemas.microsoft.com/office/drawing/2014/main" id="{492D9C19-46FD-5DB8-094B-AAD4FD14EAD4}"/>
              </a:ext>
            </a:extLst>
          </p:cNvPr>
          <p:cNvSpPr>
            <a:spLocks noGrp="1"/>
          </p:cNvSpPr>
          <p:nvPr>
            <p:ph type="pic" sz="quarter" idx="15" hasCustomPrompt="1"/>
          </p:nvPr>
        </p:nvSpPr>
        <p:spPr>
          <a:xfrm>
            <a:off x="719667" y="4242554"/>
            <a:ext cx="5266267" cy="1318126"/>
          </a:xfrm>
        </p:spPr>
        <p:txBody>
          <a:bodyPr tIns="0" rIns="0" bIns="0" anchor="ctr" anchorCtr="0">
            <a:normAutofit/>
          </a:bodyPr>
          <a:lstStyle>
            <a:lvl1pPr marL="0" marR="0" indent="0" algn="ctr" defTabSz="1219170" eaLnBrk="1" fontAlgn="auto" latinLnBrk="0" hangingPunct="1">
              <a:lnSpc>
                <a:spcPct val="100000"/>
              </a:lnSpc>
              <a:spcBef>
                <a:spcPts val="0"/>
              </a:spcBef>
              <a:spcAft>
                <a:spcPts val="0"/>
              </a:spcAft>
              <a:buClrTx/>
              <a:buSzTx/>
              <a:buFontTx/>
              <a:buNone/>
              <a:tabLst/>
              <a:defRPr sz="1067">
                <a:solidFill>
                  <a:srgbClr val="413D3C"/>
                </a:solidFill>
              </a:defRPr>
            </a:lvl1pPr>
          </a:lstStyle>
          <a:p>
            <a:r>
              <a:rPr lang="en-US"/>
              <a:t>Add co-branded logo here if needed</a:t>
            </a:r>
          </a:p>
          <a:p>
            <a:endParaRPr lang="en-US"/>
          </a:p>
          <a:p>
            <a:endParaRPr lang="en-US"/>
          </a:p>
          <a:p>
            <a:endParaRPr lang="en-US"/>
          </a:p>
          <a:p>
            <a:endParaRPr lang="en-US"/>
          </a:p>
        </p:txBody>
      </p:sp>
      <p:pic>
        <p:nvPicPr>
          <p:cNvPr id="5" name="Picture 4" descr="A red letter on a black background&#10;&#10;Description automatically generated with medium confidence">
            <a:extLst>
              <a:ext uri="{FF2B5EF4-FFF2-40B4-BE49-F238E27FC236}">
                <a16:creationId xmlns:a16="http://schemas.microsoft.com/office/drawing/2014/main" id="{821D854F-B13D-5657-DB55-3827CB16E8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3256" y="657671"/>
            <a:ext cx="6118745" cy="5667883"/>
          </a:xfrm>
          <a:prstGeom prst="rect">
            <a:avLst/>
          </a:prstGeom>
        </p:spPr>
      </p:pic>
    </p:spTree>
    <p:extLst>
      <p:ext uri="{BB962C8B-B14F-4D97-AF65-F5344CB8AC3E}">
        <p14:creationId xmlns:p14="http://schemas.microsoft.com/office/powerpoint/2010/main" val="26052268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Neutral">
    <p:bg>
      <p:bgPr>
        <a:solidFill>
          <a:srgbClr val="F4F2E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19667" y="3309114"/>
            <a:ext cx="5271632" cy="528637"/>
          </a:xfrm>
        </p:spPr>
        <p:txBody>
          <a:bodyPr>
            <a:normAutofit/>
          </a:bodyPr>
          <a:lstStyle>
            <a:lvl1pPr algn="l">
              <a:defRPr sz="2397">
                <a:solidFill>
                  <a:srgbClr val="413D3C"/>
                </a:solidFill>
              </a:defRPr>
            </a:lvl1pPr>
          </a:lstStyle>
          <a:p>
            <a:pPr lvl="0"/>
            <a:r>
              <a:rPr lang="en-US"/>
              <a:t>Subtitle</a:t>
            </a:r>
          </a:p>
        </p:txBody>
      </p:sp>
      <p:sp>
        <p:nvSpPr>
          <p:cNvPr id="14" name="Text Placeholder 13"/>
          <p:cNvSpPr>
            <a:spLocks noGrp="1"/>
          </p:cNvSpPr>
          <p:nvPr>
            <p:ph type="body" sz="quarter" idx="12" hasCustomPrompt="1"/>
          </p:nvPr>
        </p:nvSpPr>
        <p:spPr>
          <a:xfrm>
            <a:off x="727601" y="3886203"/>
            <a:ext cx="5257273" cy="380999"/>
          </a:xfrm>
        </p:spPr>
        <p:txBody>
          <a:bodyPr>
            <a:noAutofit/>
          </a:bodyPr>
          <a:lstStyle>
            <a:lvl1pPr algn="l">
              <a:defRPr sz="1799">
                <a:solidFill>
                  <a:srgbClr val="413D3C"/>
                </a:solidFill>
              </a:defRPr>
            </a:lvl1pPr>
          </a:lstStyle>
          <a:p>
            <a:pPr lvl="0"/>
            <a:r>
              <a:rPr lang="en-US"/>
              <a:t>00/00/00</a:t>
            </a:r>
          </a:p>
        </p:txBody>
      </p:sp>
      <p:sp>
        <p:nvSpPr>
          <p:cNvPr id="19" name="Title 18"/>
          <p:cNvSpPr>
            <a:spLocks noGrp="1"/>
          </p:cNvSpPr>
          <p:nvPr>
            <p:ph type="title" hasCustomPrompt="1"/>
          </p:nvPr>
        </p:nvSpPr>
        <p:spPr>
          <a:xfrm>
            <a:off x="719669" y="2318515"/>
            <a:ext cx="5271633" cy="888675"/>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Picture Placeholder 2">
            <a:extLst>
              <a:ext uri="{FF2B5EF4-FFF2-40B4-BE49-F238E27FC236}">
                <a16:creationId xmlns:a16="http://schemas.microsoft.com/office/drawing/2014/main" id="{8BB8D130-C4F6-878D-D290-EF13AD042BCC}"/>
              </a:ext>
            </a:extLst>
          </p:cNvPr>
          <p:cNvSpPr>
            <a:spLocks noGrp="1"/>
          </p:cNvSpPr>
          <p:nvPr>
            <p:ph type="pic" sz="quarter" idx="15" hasCustomPrompt="1"/>
          </p:nvPr>
        </p:nvSpPr>
        <p:spPr>
          <a:xfrm>
            <a:off x="719667" y="4242554"/>
            <a:ext cx="5266267" cy="1318126"/>
          </a:xfrm>
        </p:spPr>
        <p:txBody>
          <a:bodyPr tIns="0" rIns="0" bIns="0" anchor="ctr" anchorCtr="0">
            <a:normAutofit/>
          </a:bodyPr>
          <a:lstStyle>
            <a:lvl1pPr marL="0" marR="0" indent="0" algn="ctr" defTabSz="1219170" eaLnBrk="1" fontAlgn="auto" latinLnBrk="0" hangingPunct="1">
              <a:lnSpc>
                <a:spcPct val="100000"/>
              </a:lnSpc>
              <a:spcBef>
                <a:spcPts val="0"/>
              </a:spcBef>
              <a:spcAft>
                <a:spcPts val="0"/>
              </a:spcAft>
              <a:buClrTx/>
              <a:buSzTx/>
              <a:buFontTx/>
              <a:buNone/>
              <a:tabLst/>
              <a:defRPr sz="1067">
                <a:solidFill>
                  <a:srgbClr val="413D3C"/>
                </a:solidFill>
              </a:defRPr>
            </a:lvl1pPr>
          </a:lstStyle>
          <a:p>
            <a:r>
              <a:rPr lang="en-US"/>
              <a:t>Add co-branded logo here if needed</a:t>
            </a:r>
          </a:p>
          <a:p>
            <a:endParaRPr lang="en-US"/>
          </a:p>
          <a:p>
            <a:endParaRPr lang="en-US"/>
          </a:p>
          <a:p>
            <a:endParaRPr lang="en-US"/>
          </a:p>
          <a:p>
            <a:endParaRPr lang="en-US"/>
          </a:p>
        </p:txBody>
      </p:sp>
      <p:pic>
        <p:nvPicPr>
          <p:cNvPr id="3" name="Picture 2" descr="A red letter on a black background&#10;&#10;Description automatically generated with medium confidence">
            <a:extLst>
              <a:ext uri="{FF2B5EF4-FFF2-40B4-BE49-F238E27FC236}">
                <a16:creationId xmlns:a16="http://schemas.microsoft.com/office/drawing/2014/main" id="{0309EA71-8705-5F0A-FF7D-37A38D575F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3256" y="657671"/>
            <a:ext cx="6118745" cy="5667883"/>
          </a:xfrm>
          <a:prstGeom prst="rect">
            <a:avLst/>
          </a:prstGeom>
        </p:spPr>
      </p:pic>
    </p:spTree>
    <p:extLst>
      <p:ext uri="{BB962C8B-B14F-4D97-AF65-F5344CB8AC3E}">
        <p14:creationId xmlns:p14="http://schemas.microsoft.com/office/powerpoint/2010/main" val="278660938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lay">
    <p:bg>
      <p:bgPr>
        <a:solidFill>
          <a:srgbClr val="DED5D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19667" y="3309114"/>
            <a:ext cx="5271632" cy="528637"/>
          </a:xfrm>
        </p:spPr>
        <p:txBody>
          <a:bodyPr>
            <a:normAutofit/>
          </a:bodyPr>
          <a:lstStyle>
            <a:lvl1pPr algn="l">
              <a:defRPr sz="2397">
                <a:solidFill>
                  <a:srgbClr val="413D3C"/>
                </a:solidFill>
              </a:defRPr>
            </a:lvl1pPr>
          </a:lstStyle>
          <a:p>
            <a:pPr lvl="0"/>
            <a:r>
              <a:rPr lang="en-US"/>
              <a:t>Subtitle</a:t>
            </a:r>
          </a:p>
        </p:txBody>
      </p:sp>
      <p:sp>
        <p:nvSpPr>
          <p:cNvPr id="14" name="Text Placeholder 13"/>
          <p:cNvSpPr>
            <a:spLocks noGrp="1"/>
          </p:cNvSpPr>
          <p:nvPr>
            <p:ph type="body" sz="quarter" idx="12" hasCustomPrompt="1"/>
          </p:nvPr>
        </p:nvSpPr>
        <p:spPr>
          <a:xfrm>
            <a:off x="727601" y="3886203"/>
            <a:ext cx="5257273" cy="380999"/>
          </a:xfrm>
        </p:spPr>
        <p:txBody>
          <a:bodyPr>
            <a:noAutofit/>
          </a:bodyPr>
          <a:lstStyle>
            <a:lvl1pPr algn="l">
              <a:defRPr sz="1799">
                <a:solidFill>
                  <a:srgbClr val="413D3C"/>
                </a:solidFill>
              </a:defRPr>
            </a:lvl1pPr>
          </a:lstStyle>
          <a:p>
            <a:pPr lvl="0"/>
            <a:r>
              <a:rPr lang="en-US"/>
              <a:t>00/00/00</a:t>
            </a:r>
          </a:p>
        </p:txBody>
      </p:sp>
      <p:sp>
        <p:nvSpPr>
          <p:cNvPr id="19" name="Title 18"/>
          <p:cNvSpPr>
            <a:spLocks noGrp="1"/>
          </p:cNvSpPr>
          <p:nvPr>
            <p:ph type="title" hasCustomPrompt="1"/>
          </p:nvPr>
        </p:nvSpPr>
        <p:spPr>
          <a:xfrm>
            <a:off x="719669" y="2318515"/>
            <a:ext cx="5271633" cy="888675"/>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Picture Placeholder 2">
            <a:extLst>
              <a:ext uri="{FF2B5EF4-FFF2-40B4-BE49-F238E27FC236}">
                <a16:creationId xmlns:a16="http://schemas.microsoft.com/office/drawing/2014/main" id="{B11EC3FC-48D7-877D-9D0A-B58CAC7C93D7}"/>
              </a:ext>
            </a:extLst>
          </p:cNvPr>
          <p:cNvSpPr>
            <a:spLocks noGrp="1"/>
          </p:cNvSpPr>
          <p:nvPr>
            <p:ph type="pic" sz="quarter" idx="15" hasCustomPrompt="1"/>
          </p:nvPr>
        </p:nvSpPr>
        <p:spPr>
          <a:xfrm>
            <a:off x="719667" y="4242554"/>
            <a:ext cx="5266267" cy="1318126"/>
          </a:xfrm>
        </p:spPr>
        <p:txBody>
          <a:bodyPr tIns="0" rIns="0" bIns="0" anchor="ctr" anchorCtr="0">
            <a:normAutofit/>
          </a:bodyPr>
          <a:lstStyle>
            <a:lvl1pPr marL="0" marR="0" indent="0" algn="ctr" defTabSz="1219170" eaLnBrk="1" fontAlgn="auto" latinLnBrk="0" hangingPunct="1">
              <a:lnSpc>
                <a:spcPct val="100000"/>
              </a:lnSpc>
              <a:spcBef>
                <a:spcPts val="0"/>
              </a:spcBef>
              <a:spcAft>
                <a:spcPts val="0"/>
              </a:spcAft>
              <a:buClrTx/>
              <a:buSzTx/>
              <a:buFontTx/>
              <a:buNone/>
              <a:tabLst/>
              <a:defRPr sz="1067">
                <a:solidFill>
                  <a:srgbClr val="413D3C"/>
                </a:solidFill>
              </a:defRPr>
            </a:lvl1pPr>
          </a:lstStyle>
          <a:p>
            <a:r>
              <a:rPr lang="en-US"/>
              <a:t>Add co-branded logo here if needed</a:t>
            </a:r>
          </a:p>
          <a:p>
            <a:endParaRPr lang="en-US"/>
          </a:p>
          <a:p>
            <a:endParaRPr lang="en-US"/>
          </a:p>
          <a:p>
            <a:endParaRPr lang="en-US"/>
          </a:p>
          <a:p>
            <a:endParaRPr lang="en-US"/>
          </a:p>
        </p:txBody>
      </p:sp>
      <p:pic>
        <p:nvPicPr>
          <p:cNvPr id="3" name="Picture 2" descr="A red letter on a black background&#10;&#10;Description automatically generated with medium confidence">
            <a:extLst>
              <a:ext uri="{FF2B5EF4-FFF2-40B4-BE49-F238E27FC236}">
                <a16:creationId xmlns:a16="http://schemas.microsoft.com/office/drawing/2014/main" id="{D65E10DE-D05B-EC10-68A9-328EC1186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3256" y="657671"/>
            <a:ext cx="6118745" cy="5667883"/>
          </a:xfrm>
          <a:prstGeom prst="rect">
            <a:avLst/>
          </a:prstGeom>
        </p:spPr>
      </p:pic>
    </p:spTree>
    <p:extLst>
      <p:ext uri="{BB962C8B-B14F-4D97-AF65-F5344CB8AC3E}">
        <p14:creationId xmlns:p14="http://schemas.microsoft.com/office/powerpoint/2010/main" val="3844762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Charcoal">
    <p:bg>
      <p:bgPr>
        <a:solidFill>
          <a:srgbClr val="413D3C"/>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19667" y="3309114"/>
            <a:ext cx="5271632" cy="528637"/>
          </a:xfrm>
        </p:spPr>
        <p:txBody>
          <a:bodyPr>
            <a:normAutofit/>
          </a:bodyPr>
          <a:lstStyle>
            <a:lvl1pPr algn="l">
              <a:defRPr sz="2397">
                <a:solidFill>
                  <a:schemeClr val="bg1"/>
                </a:solidFill>
              </a:defRPr>
            </a:lvl1pPr>
          </a:lstStyle>
          <a:p>
            <a:pPr lvl="0"/>
            <a:r>
              <a:rPr lang="en-US"/>
              <a:t>Subtitle</a:t>
            </a:r>
          </a:p>
        </p:txBody>
      </p:sp>
      <p:sp>
        <p:nvSpPr>
          <p:cNvPr id="14" name="Text Placeholder 13"/>
          <p:cNvSpPr>
            <a:spLocks noGrp="1"/>
          </p:cNvSpPr>
          <p:nvPr>
            <p:ph type="body" sz="quarter" idx="12" hasCustomPrompt="1"/>
          </p:nvPr>
        </p:nvSpPr>
        <p:spPr>
          <a:xfrm>
            <a:off x="727601" y="3886203"/>
            <a:ext cx="5257273" cy="380999"/>
          </a:xfrm>
        </p:spPr>
        <p:txBody>
          <a:bodyPr>
            <a:noAutofit/>
          </a:bodyPr>
          <a:lstStyle>
            <a:lvl1pPr algn="l">
              <a:defRPr sz="1799">
                <a:solidFill>
                  <a:schemeClr val="bg1"/>
                </a:solidFill>
              </a:defRPr>
            </a:lvl1pPr>
          </a:lstStyle>
          <a:p>
            <a:pPr lvl="0"/>
            <a:r>
              <a:rPr lang="en-US"/>
              <a:t>00/00/00</a:t>
            </a:r>
          </a:p>
        </p:txBody>
      </p:sp>
      <p:sp>
        <p:nvSpPr>
          <p:cNvPr id="19" name="Title 18"/>
          <p:cNvSpPr>
            <a:spLocks noGrp="1"/>
          </p:cNvSpPr>
          <p:nvPr>
            <p:ph type="title" hasCustomPrompt="1"/>
          </p:nvPr>
        </p:nvSpPr>
        <p:spPr>
          <a:xfrm>
            <a:off x="719669" y="2318515"/>
            <a:ext cx="5271633" cy="888675"/>
          </a:xfrm>
        </p:spPr>
        <p:txBody>
          <a:bodyPr/>
          <a:lstStyle>
            <a:lvl1pPr algn="l">
              <a:defRPr sz="5333">
                <a:solidFill>
                  <a:schemeClr val="bg1"/>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Picture Placeholder 2">
            <a:extLst>
              <a:ext uri="{FF2B5EF4-FFF2-40B4-BE49-F238E27FC236}">
                <a16:creationId xmlns:a16="http://schemas.microsoft.com/office/drawing/2014/main" id="{D4F49CA5-C705-D3BA-113F-2E32014C3B61}"/>
              </a:ext>
            </a:extLst>
          </p:cNvPr>
          <p:cNvSpPr>
            <a:spLocks noGrp="1"/>
          </p:cNvSpPr>
          <p:nvPr>
            <p:ph type="pic" sz="quarter" idx="15" hasCustomPrompt="1"/>
          </p:nvPr>
        </p:nvSpPr>
        <p:spPr>
          <a:xfrm>
            <a:off x="719667" y="4242554"/>
            <a:ext cx="5266267" cy="1318126"/>
          </a:xfrm>
        </p:spPr>
        <p:txBody>
          <a:bodyPr tIns="0" rIns="0" bIns="0" anchor="ctr" anchorCtr="0">
            <a:normAutofit/>
          </a:bodyPr>
          <a:lstStyle>
            <a:lvl1pPr marL="0" marR="0" indent="0" algn="ctr" defTabSz="1219170" eaLnBrk="1" fontAlgn="auto" latinLnBrk="0" hangingPunct="1">
              <a:lnSpc>
                <a:spcPct val="100000"/>
              </a:lnSpc>
              <a:spcBef>
                <a:spcPts val="0"/>
              </a:spcBef>
              <a:spcAft>
                <a:spcPts val="0"/>
              </a:spcAft>
              <a:buClrTx/>
              <a:buSzTx/>
              <a:buFontTx/>
              <a:buNone/>
              <a:tabLst/>
              <a:defRPr sz="1067">
                <a:solidFill>
                  <a:schemeClr val="bg1"/>
                </a:solidFill>
              </a:defRPr>
            </a:lvl1pPr>
          </a:lstStyle>
          <a:p>
            <a:r>
              <a:rPr lang="en-US"/>
              <a:t>Add co-branded logo here if needed</a:t>
            </a:r>
          </a:p>
          <a:p>
            <a:endParaRPr lang="en-US"/>
          </a:p>
          <a:p>
            <a:endParaRPr lang="en-US"/>
          </a:p>
          <a:p>
            <a:endParaRPr lang="en-US"/>
          </a:p>
          <a:p>
            <a:endParaRPr lang="en-US"/>
          </a:p>
        </p:txBody>
      </p:sp>
      <p:pic>
        <p:nvPicPr>
          <p:cNvPr id="3" name="Picture 2" descr="A red letter on a black background&#10;&#10;Description automatically generated with medium confidence">
            <a:extLst>
              <a:ext uri="{FF2B5EF4-FFF2-40B4-BE49-F238E27FC236}">
                <a16:creationId xmlns:a16="http://schemas.microsoft.com/office/drawing/2014/main" id="{F27347DF-0E6A-969A-4791-D9503131C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3256" y="657671"/>
            <a:ext cx="6118745" cy="5667883"/>
          </a:xfrm>
          <a:prstGeom prst="rect">
            <a:avLst/>
          </a:prstGeom>
        </p:spPr>
      </p:pic>
    </p:spTree>
    <p:extLst>
      <p:ext uri="{BB962C8B-B14F-4D97-AF65-F5344CB8AC3E}">
        <p14:creationId xmlns:p14="http://schemas.microsoft.com/office/powerpoint/2010/main" val="29291386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39B4-751B-C687-9773-7611F6224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A7B1C-2CD2-8F25-005B-CB9625E9B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C89F0-98E5-5490-27DC-E86393D91470}"/>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5" name="Footer Placeholder 4">
            <a:extLst>
              <a:ext uri="{FF2B5EF4-FFF2-40B4-BE49-F238E27FC236}">
                <a16:creationId xmlns:a16="http://schemas.microsoft.com/office/drawing/2014/main" id="{14F9BE25-2E9B-F871-464D-E58DAFF46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51D31-9751-5DEF-3D60-CDBEF08360A5}"/>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135771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2 White">
    <p:bg>
      <p:bgPr>
        <a:solidFill>
          <a:schemeClr val="tx1"/>
        </a:solidFill>
        <a:effectLst/>
      </p:bgPr>
    </p:bg>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719667" y="3184896"/>
            <a:ext cx="5271633" cy="888675"/>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SmartArt Placeholder 4">
            <a:extLst>
              <a:ext uri="{FF2B5EF4-FFF2-40B4-BE49-F238E27FC236}">
                <a16:creationId xmlns:a16="http://schemas.microsoft.com/office/drawing/2014/main" id="{EDF6EA6A-D8F5-4CF4-FF34-541F8DCA101B}"/>
              </a:ext>
            </a:extLst>
          </p:cNvPr>
          <p:cNvSpPr>
            <a:spLocks noGrp="1"/>
          </p:cNvSpPr>
          <p:nvPr>
            <p:ph type="dgm" sz="quarter" idx="50"/>
          </p:nvPr>
        </p:nvSpPr>
        <p:spPr>
          <a:xfrm flipV="1">
            <a:off x="745368" y="4140859"/>
            <a:ext cx="1219200" cy="24407"/>
          </a:xfrm>
          <a:solidFill>
            <a:srgbClr val="413D3C"/>
          </a:solidFill>
        </p:spPr>
        <p:txBody>
          <a:bodyPr/>
          <a:lstStyle>
            <a:lvl1pPr>
              <a:defRPr>
                <a:noFill/>
              </a:defRPr>
            </a:lvl1pPr>
          </a:lstStyle>
          <a:p>
            <a:endParaRPr lang="en-US"/>
          </a:p>
        </p:txBody>
      </p:sp>
      <p:sp>
        <p:nvSpPr>
          <p:cNvPr id="6" name="Text Placeholder 3">
            <a:extLst>
              <a:ext uri="{FF2B5EF4-FFF2-40B4-BE49-F238E27FC236}">
                <a16:creationId xmlns:a16="http://schemas.microsoft.com/office/drawing/2014/main" id="{F40B762A-80EB-0B66-221A-7BC97901DB84}"/>
              </a:ext>
            </a:extLst>
          </p:cNvPr>
          <p:cNvSpPr>
            <a:spLocks noGrp="1"/>
          </p:cNvSpPr>
          <p:nvPr>
            <p:ph type="body" sz="quarter" idx="11" hasCustomPrompt="1"/>
          </p:nvPr>
        </p:nvSpPr>
        <p:spPr>
          <a:xfrm>
            <a:off x="719667" y="4324082"/>
            <a:ext cx="5271632" cy="528637"/>
          </a:xfrm>
        </p:spPr>
        <p:txBody>
          <a:bodyPr>
            <a:normAutofit/>
          </a:bodyPr>
          <a:lstStyle>
            <a:lvl1pPr algn="l">
              <a:defRPr sz="2397">
                <a:solidFill>
                  <a:srgbClr val="413D3C"/>
                </a:solidFill>
              </a:defRPr>
            </a:lvl1pPr>
          </a:lstStyle>
          <a:p>
            <a:pPr lvl="0"/>
            <a:r>
              <a:rPr lang="en-US"/>
              <a:t>Subtitle</a:t>
            </a:r>
          </a:p>
        </p:txBody>
      </p:sp>
      <p:pic>
        <p:nvPicPr>
          <p:cNvPr id="7" name="Picture 6">
            <a:extLst>
              <a:ext uri="{FF2B5EF4-FFF2-40B4-BE49-F238E27FC236}">
                <a16:creationId xmlns:a16="http://schemas.microsoft.com/office/drawing/2014/main" id="{FD6808D8-4412-3E0C-70A3-5F524A549AD3}"/>
              </a:ext>
            </a:extLst>
          </p:cNvPr>
          <p:cNvPicPr>
            <a:picLocks noChangeAspect="1"/>
          </p:cNvPicPr>
          <p:nvPr userDrawn="1"/>
        </p:nvPicPr>
        <p:blipFill>
          <a:blip r:embed="rId3"/>
          <a:stretch>
            <a:fillRect/>
          </a:stretch>
        </p:blipFill>
        <p:spPr>
          <a:xfrm>
            <a:off x="719141" y="1344461"/>
            <a:ext cx="6096000" cy="1271177"/>
          </a:xfrm>
          <a:prstGeom prst="rect">
            <a:avLst/>
          </a:prstGeom>
        </p:spPr>
      </p:pic>
    </p:spTree>
    <p:extLst>
      <p:ext uri="{BB962C8B-B14F-4D97-AF65-F5344CB8AC3E}">
        <p14:creationId xmlns:p14="http://schemas.microsoft.com/office/powerpoint/2010/main" val="242040276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2 Neutral">
    <p:bg>
      <p:bgPr>
        <a:solidFill>
          <a:srgbClr val="F4F2EF"/>
        </a:solidFill>
        <a:effectLst/>
      </p:bgPr>
    </p:bg>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719667" y="3184896"/>
            <a:ext cx="5271633" cy="888675"/>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SmartArt Placeholder 4">
            <a:extLst>
              <a:ext uri="{FF2B5EF4-FFF2-40B4-BE49-F238E27FC236}">
                <a16:creationId xmlns:a16="http://schemas.microsoft.com/office/drawing/2014/main" id="{EDF6EA6A-D8F5-4CF4-FF34-541F8DCA101B}"/>
              </a:ext>
            </a:extLst>
          </p:cNvPr>
          <p:cNvSpPr>
            <a:spLocks noGrp="1"/>
          </p:cNvSpPr>
          <p:nvPr>
            <p:ph type="dgm" sz="quarter" idx="50"/>
          </p:nvPr>
        </p:nvSpPr>
        <p:spPr>
          <a:xfrm flipV="1">
            <a:off x="745368" y="4140859"/>
            <a:ext cx="1219200" cy="24407"/>
          </a:xfrm>
          <a:solidFill>
            <a:srgbClr val="413D3C"/>
          </a:solidFill>
        </p:spPr>
        <p:txBody>
          <a:bodyPr/>
          <a:lstStyle>
            <a:lvl1pPr>
              <a:defRPr>
                <a:noFill/>
              </a:defRPr>
            </a:lvl1pPr>
          </a:lstStyle>
          <a:p>
            <a:endParaRPr lang="en-US"/>
          </a:p>
        </p:txBody>
      </p:sp>
      <p:sp>
        <p:nvSpPr>
          <p:cNvPr id="6" name="Text Placeholder 3">
            <a:extLst>
              <a:ext uri="{FF2B5EF4-FFF2-40B4-BE49-F238E27FC236}">
                <a16:creationId xmlns:a16="http://schemas.microsoft.com/office/drawing/2014/main" id="{F40B762A-80EB-0B66-221A-7BC97901DB84}"/>
              </a:ext>
            </a:extLst>
          </p:cNvPr>
          <p:cNvSpPr>
            <a:spLocks noGrp="1"/>
          </p:cNvSpPr>
          <p:nvPr>
            <p:ph type="body" sz="quarter" idx="11" hasCustomPrompt="1"/>
          </p:nvPr>
        </p:nvSpPr>
        <p:spPr>
          <a:xfrm>
            <a:off x="719667" y="4324082"/>
            <a:ext cx="5271632" cy="528637"/>
          </a:xfrm>
        </p:spPr>
        <p:txBody>
          <a:bodyPr>
            <a:normAutofit/>
          </a:bodyPr>
          <a:lstStyle>
            <a:lvl1pPr algn="l">
              <a:defRPr sz="2397">
                <a:solidFill>
                  <a:srgbClr val="413D3C"/>
                </a:solidFill>
              </a:defRPr>
            </a:lvl1pPr>
          </a:lstStyle>
          <a:p>
            <a:pPr lvl="0"/>
            <a:r>
              <a:rPr lang="en-US"/>
              <a:t>Subtitle</a:t>
            </a:r>
          </a:p>
        </p:txBody>
      </p:sp>
      <p:pic>
        <p:nvPicPr>
          <p:cNvPr id="2" name="Picture 1">
            <a:extLst>
              <a:ext uri="{FF2B5EF4-FFF2-40B4-BE49-F238E27FC236}">
                <a16:creationId xmlns:a16="http://schemas.microsoft.com/office/drawing/2014/main" id="{99A93434-99A4-745C-A377-A5EB07698BD5}"/>
              </a:ext>
            </a:extLst>
          </p:cNvPr>
          <p:cNvPicPr>
            <a:picLocks noChangeAspect="1"/>
          </p:cNvPicPr>
          <p:nvPr userDrawn="1"/>
        </p:nvPicPr>
        <p:blipFill>
          <a:blip r:embed="rId3"/>
          <a:stretch>
            <a:fillRect/>
          </a:stretch>
        </p:blipFill>
        <p:spPr>
          <a:xfrm>
            <a:off x="719141" y="1344461"/>
            <a:ext cx="6096000" cy="1271177"/>
          </a:xfrm>
          <a:prstGeom prst="rect">
            <a:avLst/>
          </a:prstGeom>
        </p:spPr>
      </p:pic>
    </p:spTree>
    <p:extLst>
      <p:ext uri="{BB962C8B-B14F-4D97-AF65-F5344CB8AC3E}">
        <p14:creationId xmlns:p14="http://schemas.microsoft.com/office/powerpoint/2010/main" val="157415996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2 Clay">
    <p:bg>
      <p:bgPr>
        <a:solidFill>
          <a:srgbClr val="DED5D0"/>
        </a:solidFill>
        <a:effectLst/>
      </p:bgPr>
    </p:bg>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719667" y="3184896"/>
            <a:ext cx="5271633" cy="888675"/>
          </a:xfrm>
        </p:spPr>
        <p:txBody>
          <a:bodyPr/>
          <a:lstStyle>
            <a:lvl1pPr algn="l">
              <a:defRPr sz="5333">
                <a:solidFill>
                  <a:srgbClr val="413D3C"/>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SmartArt Placeholder 4">
            <a:extLst>
              <a:ext uri="{FF2B5EF4-FFF2-40B4-BE49-F238E27FC236}">
                <a16:creationId xmlns:a16="http://schemas.microsoft.com/office/drawing/2014/main" id="{EDF6EA6A-D8F5-4CF4-FF34-541F8DCA101B}"/>
              </a:ext>
            </a:extLst>
          </p:cNvPr>
          <p:cNvSpPr>
            <a:spLocks noGrp="1"/>
          </p:cNvSpPr>
          <p:nvPr>
            <p:ph type="dgm" sz="quarter" idx="50"/>
          </p:nvPr>
        </p:nvSpPr>
        <p:spPr>
          <a:xfrm flipV="1">
            <a:off x="745368" y="4140859"/>
            <a:ext cx="1219200" cy="24407"/>
          </a:xfrm>
          <a:solidFill>
            <a:srgbClr val="413D3C"/>
          </a:solidFill>
        </p:spPr>
        <p:txBody>
          <a:bodyPr/>
          <a:lstStyle>
            <a:lvl1pPr>
              <a:defRPr>
                <a:noFill/>
              </a:defRPr>
            </a:lvl1pPr>
          </a:lstStyle>
          <a:p>
            <a:endParaRPr lang="en-US"/>
          </a:p>
        </p:txBody>
      </p:sp>
      <p:sp>
        <p:nvSpPr>
          <p:cNvPr id="6" name="Text Placeholder 3">
            <a:extLst>
              <a:ext uri="{FF2B5EF4-FFF2-40B4-BE49-F238E27FC236}">
                <a16:creationId xmlns:a16="http://schemas.microsoft.com/office/drawing/2014/main" id="{F40B762A-80EB-0B66-221A-7BC97901DB84}"/>
              </a:ext>
            </a:extLst>
          </p:cNvPr>
          <p:cNvSpPr>
            <a:spLocks noGrp="1"/>
          </p:cNvSpPr>
          <p:nvPr>
            <p:ph type="body" sz="quarter" idx="11" hasCustomPrompt="1"/>
          </p:nvPr>
        </p:nvSpPr>
        <p:spPr>
          <a:xfrm>
            <a:off x="719667" y="4324082"/>
            <a:ext cx="5271632" cy="528637"/>
          </a:xfrm>
        </p:spPr>
        <p:txBody>
          <a:bodyPr>
            <a:normAutofit/>
          </a:bodyPr>
          <a:lstStyle>
            <a:lvl1pPr algn="l">
              <a:defRPr sz="2397">
                <a:solidFill>
                  <a:srgbClr val="413D3C"/>
                </a:solidFill>
              </a:defRPr>
            </a:lvl1pPr>
          </a:lstStyle>
          <a:p>
            <a:pPr lvl="0"/>
            <a:r>
              <a:rPr lang="en-US"/>
              <a:t>Subtitle</a:t>
            </a:r>
          </a:p>
        </p:txBody>
      </p:sp>
      <p:pic>
        <p:nvPicPr>
          <p:cNvPr id="2" name="Picture 1">
            <a:extLst>
              <a:ext uri="{FF2B5EF4-FFF2-40B4-BE49-F238E27FC236}">
                <a16:creationId xmlns:a16="http://schemas.microsoft.com/office/drawing/2014/main" id="{887ED0A3-413A-64EA-B006-7E3EB4E05502}"/>
              </a:ext>
            </a:extLst>
          </p:cNvPr>
          <p:cNvPicPr>
            <a:picLocks noChangeAspect="1"/>
          </p:cNvPicPr>
          <p:nvPr userDrawn="1"/>
        </p:nvPicPr>
        <p:blipFill>
          <a:blip r:embed="rId3"/>
          <a:stretch>
            <a:fillRect/>
          </a:stretch>
        </p:blipFill>
        <p:spPr>
          <a:xfrm>
            <a:off x="719141" y="1344461"/>
            <a:ext cx="6096000" cy="1271177"/>
          </a:xfrm>
          <a:prstGeom prst="rect">
            <a:avLst/>
          </a:prstGeom>
        </p:spPr>
      </p:pic>
    </p:spTree>
    <p:extLst>
      <p:ext uri="{BB962C8B-B14F-4D97-AF65-F5344CB8AC3E}">
        <p14:creationId xmlns:p14="http://schemas.microsoft.com/office/powerpoint/2010/main" val="262821616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Charcoal">
    <p:bg>
      <p:bgPr>
        <a:solidFill>
          <a:srgbClr val="413D3C"/>
        </a:solidFill>
        <a:effectLst/>
      </p:bgPr>
    </p:bg>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719667" y="3184896"/>
            <a:ext cx="5271633" cy="888675"/>
          </a:xfrm>
        </p:spPr>
        <p:txBody>
          <a:bodyPr/>
          <a:lstStyle>
            <a:lvl1pPr algn="l">
              <a:defRPr sz="5333">
                <a:solidFill>
                  <a:schemeClr val="tx1"/>
                </a:solidFill>
              </a:defRPr>
            </a:lvl1pPr>
          </a:lstStyle>
          <a:p>
            <a:r>
              <a:rPr lang="en-US"/>
              <a:t>Title</a:t>
            </a:r>
          </a:p>
        </p:txBody>
      </p:sp>
      <p:sp>
        <p:nvSpPr>
          <p:cNvPr id="25" name="Footer Placeholder 24"/>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5" name="SmartArt Placeholder 4">
            <a:extLst>
              <a:ext uri="{FF2B5EF4-FFF2-40B4-BE49-F238E27FC236}">
                <a16:creationId xmlns:a16="http://schemas.microsoft.com/office/drawing/2014/main" id="{EDF6EA6A-D8F5-4CF4-FF34-541F8DCA101B}"/>
              </a:ext>
            </a:extLst>
          </p:cNvPr>
          <p:cNvSpPr>
            <a:spLocks noGrp="1"/>
          </p:cNvSpPr>
          <p:nvPr>
            <p:ph type="dgm" sz="quarter" idx="50"/>
          </p:nvPr>
        </p:nvSpPr>
        <p:spPr>
          <a:xfrm flipV="1">
            <a:off x="745368" y="4140859"/>
            <a:ext cx="1219200" cy="24407"/>
          </a:xfrm>
          <a:solidFill>
            <a:srgbClr val="F4F2EF"/>
          </a:solidFill>
        </p:spPr>
        <p:txBody>
          <a:bodyPr/>
          <a:lstStyle>
            <a:lvl1pPr>
              <a:defRPr>
                <a:noFill/>
              </a:defRPr>
            </a:lvl1pPr>
          </a:lstStyle>
          <a:p>
            <a:endParaRPr lang="en-US"/>
          </a:p>
        </p:txBody>
      </p:sp>
      <p:sp>
        <p:nvSpPr>
          <p:cNvPr id="6" name="Text Placeholder 3">
            <a:extLst>
              <a:ext uri="{FF2B5EF4-FFF2-40B4-BE49-F238E27FC236}">
                <a16:creationId xmlns:a16="http://schemas.microsoft.com/office/drawing/2014/main" id="{F40B762A-80EB-0B66-221A-7BC97901DB84}"/>
              </a:ext>
            </a:extLst>
          </p:cNvPr>
          <p:cNvSpPr>
            <a:spLocks noGrp="1"/>
          </p:cNvSpPr>
          <p:nvPr>
            <p:ph type="body" sz="quarter" idx="11" hasCustomPrompt="1"/>
          </p:nvPr>
        </p:nvSpPr>
        <p:spPr>
          <a:xfrm>
            <a:off x="719667" y="4324082"/>
            <a:ext cx="5271632" cy="528637"/>
          </a:xfrm>
        </p:spPr>
        <p:txBody>
          <a:bodyPr>
            <a:normAutofit/>
          </a:bodyPr>
          <a:lstStyle>
            <a:lvl1pPr algn="l">
              <a:defRPr sz="2397">
                <a:solidFill>
                  <a:schemeClr val="tx1"/>
                </a:solidFill>
              </a:defRPr>
            </a:lvl1pPr>
          </a:lstStyle>
          <a:p>
            <a:pPr lvl="0"/>
            <a:r>
              <a:rPr lang="en-US"/>
              <a:t>Subtitle</a:t>
            </a:r>
          </a:p>
        </p:txBody>
      </p:sp>
      <p:pic>
        <p:nvPicPr>
          <p:cNvPr id="2" name="Picture 1">
            <a:extLst>
              <a:ext uri="{FF2B5EF4-FFF2-40B4-BE49-F238E27FC236}">
                <a16:creationId xmlns:a16="http://schemas.microsoft.com/office/drawing/2014/main" id="{DAA06BDD-C727-347A-C0AA-99B62B2CDD18}"/>
              </a:ext>
            </a:extLst>
          </p:cNvPr>
          <p:cNvPicPr>
            <a:picLocks noChangeAspect="1"/>
          </p:cNvPicPr>
          <p:nvPr userDrawn="1"/>
        </p:nvPicPr>
        <p:blipFill>
          <a:blip r:embed="rId3"/>
          <a:stretch>
            <a:fillRect/>
          </a:stretch>
        </p:blipFill>
        <p:spPr>
          <a:xfrm>
            <a:off x="719141" y="1344461"/>
            <a:ext cx="6096000" cy="1271177"/>
          </a:xfrm>
          <a:prstGeom prst="rect">
            <a:avLst/>
          </a:prstGeom>
        </p:spPr>
      </p:pic>
    </p:spTree>
    <p:extLst>
      <p:ext uri="{BB962C8B-B14F-4D97-AF65-F5344CB8AC3E}">
        <p14:creationId xmlns:p14="http://schemas.microsoft.com/office/powerpoint/2010/main" val="130300274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Agenda White">
    <p:bg>
      <p:bgPr>
        <a:solidFill>
          <a:schemeClr val="bg1"/>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4000"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Agenda</a:t>
            </a:r>
          </a:p>
        </p:txBody>
      </p:sp>
      <p:sp>
        <p:nvSpPr>
          <p:cNvPr id="5" name="Text Placeholder 4">
            <a:extLst>
              <a:ext uri="{FF2B5EF4-FFF2-40B4-BE49-F238E27FC236}">
                <a16:creationId xmlns:a16="http://schemas.microsoft.com/office/drawing/2014/main" id="{04800C9C-C926-9184-8FAB-394A2C72D699}"/>
              </a:ext>
            </a:extLst>
          </p:cNvPr>
          <p:cNvSpPr>
            <a:spLocks noGrp="1"/>
          </p:cNvSpPr>
          <p:nvPr>
            <p:ph type="body" sz="quarter" idx="14" hasCustomPrompt="1"/>
          </p:nvPr>
        </p:nvSpPr>
        <p:spPr>
          <a:xfrm>
            <a:off x="9448800" y="1870959"/>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one</a:t>
            </a:r>
          </a:p>
          <a:p>
            <a:pPr lvl="0"/>
            <a:endParaRPr lang="en-US"/>
          </a:p>
        </p:txBody>
      </p:sp>
      <p:sp>
        <p:nvSpPr>
          <p:cNvPr id="6" name="Text Placeholder 4">
            <a:extLst>
              <a:ext uri="{FF2B5EF4-FFF2-40B4-BE49-F238E27FC236}">
                <a16:creationId xmlns:a16="http://schemas.microsoft.com/office/drawing/2014/main" id="{2BB86EF5-3017-DB83-0D89-B1E2D00006DF}"/>
              </a:ext>
            </a:extLst>
          </p:cNvPr>
          <p:cNvSpPr>
            <a:spLocks noGrp="1"/>
          </p:cNvSpPr>
          <p:nvPr>
            <p:ph type="body" sz="quarter" idx="16" hasCustomPrompt="1"/>
          </p:nvPr>
        </p:nvSpPr>
        <p:spPr>
          <a:xfrm>
            <a:off x="9448800" y="2747681"/>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two</a:t>
            </a:r>
          </a:p>
          <a:p>
            <a:pPr lvl="0"/>
            <a:endParaRPr lang="en-US"/>
          </a:p>
        </p:txBody>
      </p:sp>
      <p:sp>
        <p:nvSpPr>
          <p:cNvPr id="7" name="Text Placeholder 4">
            <a:extLst>
              <a:ext uri="{FF2B5EF4-FFF2-40B4-BE49-F238E27FC236}">
                <a16:creationId xmlns:a16="http://schemas.microsoft.com/office/drawing/2014/main" id="{5F3A8DD7-2BCB-2297-5244-B54F29905967}"/>
              </a:ext>
            </a:extLst>
          </p:cNvPr>
          <p:cNvSpPr>
            <a:spLocks noGrp="1"/>
          </p:cNvSpPr>
          <p:nvPr>
            <p:ph type="body" sz="quarter" idx="18" hasCustomPrompt="1"/>
          </p:nvPr>
        </p:nvSpPr>
        <p:spPr>
          <a:xfrm>
            <a:off x="9448800" y="3662928"/>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three</a:t>
            </a:r>
          </a:p>
          <a:p>
            <a:pPr lvl="0"/>
            <a:endParaRPr lang="en-US"/>
          </a:p>
        </p:txBody>
      </p:sp>
      <p:sp>
        <p:nvSpPr>
          <p:cNvPr id="12" name="Text Placeholder 4">
            <a:extLst>
              <a:ext uri="{FF2B5EF4-FFF2-40B4-BE49-F238E27FC236}">
                <a16:creationId xmlns:a16="http://schemas.microsoft.com/office/drawing/2014/main" id="{B6133FB9-3CE3-E5EE-3DB5-D93E5D4277E8}"/>
              </a:ext>
            </a:extLst>
          </p:cNvPr>
          <p:cNvSpPr>
            <a:spLocks noGrp="1"/>
          </p:cNvSpPr>
          <p:nvPr>
            <p:ph type="body" sz="quarter" idx="20" hasCustomPrompt="1"/>
          </p:nvPr>
        </p:nvSpPr>
        <p:spPr>
          <a:xfrm>
            <a:off x="9448800" y="4578176"/>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four</a:t>
            </a:r>
          </a:p>
          <a:p>
            <a:pPr lvl="0"/>
            <a:endParaRPr lang="en-US"/>
          </a:p>
        </p:txBody>
      </p:sp>
      <p:sp>
        <p:nvSpPr>
          <p:cNvPr id="13" name="Text Placeholder 4">
            <a:extLst>
              <a:ext uri="{FF2B5EF4-FFF2-40B4-BE49-F238E27FC236}">
                <a16:creationId xmlns:a16="http://schemas.microsoft.com/office/drawing/2014/main" id="{9CA2252B-45F3-7DDD-703E-2EB7B8E640BE}"/>
              </a:ext>
            </a:extLst>
          </p:cNvPr>
          <p:cNvSpPr>
            <a:spLocks noGrp="1"/>
          </p:cNvSpPr>
          <p:nvPr>
            <p:ph type="body" sz="quarter" idx="38" hasCustomPrompt="1"/>
          </p:nvPr>
        </p:nvSpPr>
        <p:spPr>
          <a:xfrm>
            <a:off x="8758768" y="186457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14" name="Text Placeholder 4">
            <a:extLst>
              <a:ext uri="{FF2B5EF4-FFF2-40B4-BE49-F238E27FC236}">
                <a16:creationId xmlns:a16="http://schemas.microsoft.com/office/drawing/2014/main" id="{B8ECAF4B-DE22-501F-1930-ECAFFEFDF20C}"/>
              </a:ext>
            </a:extLst>
          </p:cNvPr>
          <p:cNvSpPr>
            <a:spLocks noGrp="1"/>
          </p:cNvSpPr>
          <p:nvPr>
            <p:ph type="body" sz="quarter" idx="39" hasCustomPrompt="1"/>
          </p:nvPr>
        </p:nvSpPr>
        <p:spPr>
          <a:xfrm>
            <a:off x="8758768" y="2741296"/>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6" name="Text Placeholder 4">
            <a:extLst>
              <a:ext uri="{FF2B5EF4-FFF2-40B4-BE49-F238E27FC236}">
                <a16:creationId xmlns:a16="http://schemas.microsoft.com/office/drawing/2014/main" id="{4056207B-BA57-A2C8-BA3F-74E2C87F1D3D}"/>
              </a:ext>
            </a:extLst>
          </p:cNvPr>
          <p:cNvSpPr>
            <a:spLocks noGrp="1"/>
          </p:cNvSpPr>
          <p:nvPr>
            <p:ph type="body" sz="quarter" idx="40" hasCustomPrompt="1"/>
          </p:nvPr>
        </p:nvSpPr>
        <p:spPr>
          <a:xfrm>
            <a:off x="8758768" y="365654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17" name="Text Placeholder 4">
            <a:extLst>
              <a:ext uri="{FF2B5EF4-FFF2-40B4-BE49-F238E27FC236}">
                <a16:creationId xmlns:a16="http://schemas.microsoft.com/office/drawing/2014/main" id="{01A9CD0A-46AB-F5F6-6481-E4CECAA74FCF}"/>
              </a:ext>
            </a:extLst>
          </p:cNvPr>
          <p:cNvSpPr>
            <a:spLocks noGrp="1"/>
          </p:cNvSpPr>
          <p:nvPr>
            <p:ph type="body" sz="quarter" idx="41" hasCustomPrompt="1"/>
          </p:nvPr>
        </p:nvSpPr>
        <p:spPr>
          <a:xfrm>
            <a:off x="8758768" y="4571791"/>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04</a:t>
            </a:r>
          </a:p>
        </p:txBody>
      </p:sp>
      <p:sp>
        <p:nvSpPr>
          <p:cNvPr id="4" name="Content Placeholder 3">
            <a:extLst>
              <a:ext uri="{FF2B5EF4-FFF2-40B4-BE49-F238E27FC236}">
                <a16:creationId xmlns:a16="http://schemas.microsoft.com/office/drawing/2014/main" id="{5D5FDA7A-0358-6BC5-63E1-F8B2671B569B}"/>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Tree>
    <p:extLst>
      <p:ext uri="{BB962C8B-B14F-4D97-AF65-F5344CB8AC3E}">
        <p14:creationId xmlns:p14="http://schemas.microsoft.com/office/powerpoint/2010/main" val="131739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Agenda Neutral">
    <p:bg>
      <p:bgPr>
        <a:solidFill>
          <a:srgbClr val="F4F2EF"/>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Content Placeholder 3">
            <a:extLst>
              <a:ext uri="{FF2B5EF4-FFF2-40B4-BE49-F238E27FC236}">
                <a16:creationId xmlns:a16="http://schemas.microsoft.com/office/drawing/2014/main" id="{8B91FE97-D4F9-A8CE-1350-9B2B169AC77E}"/>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4000"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Agenda</a:t>
            </a:r>
          </a:p>
        </p:txBody>
      </p:sp>
      <p:sp>
        <p:nvSpPr>
          <p:cNvPr id="5" name="Text Placeholder 4">
            <a:extLst>
              <a:ext uri="{FF2B5EF4-FFF2-40B4-BE49-F238E27FC236}">
                <a16:creationId xmlns:a16="http://schemas.microsoft.com/office/drawing/2014/main" id="{04800C9C-C926-9184-8FAB-394A2C72D699}"/>
              </a:ext>
            </a:extLst>
          </p:cNvPr>
          <p:cNvSpPr>
            <a:spLocks noGrp="1"/>
          </p:cNvSpPr>
          <p:nvPr>
            <p:ph type="body" sz="quarter" idx="14" hasCustomPrompt="1"/>
          </p:nvPr>
        </p:nvSpPr>
        <p:spPr>
          <a:xfrm>
            <a:off x="9448800" y="1870959"/>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one</a:t>
            </a:r>
          </a:p>
          <a:p>
            <a:pPr lvl="0"/>
            <a:endParaRPr lang="en-US"/>
          </a:p>
        </p:txBody>
      </p:sp>
      <p:sp>
        <p:nvSpPr>
          <p:cNvPr id="6" name="Text Placeholder 4">
            <a:extLst>
              <a:ext uri="{FF2B5EF4-FFF2-40B4-BE49-F238E27FC236}">
                <a16:creationId xmlns:a16="http://schemas.microsoft.com/office/drawing/2014/main" id="{2BB86EF5-3017-DB83-0D89-B1E2D00006DF}"/>
              </a:ext>
            </a:extLst>
          </p:cNvPr>
          <p:cNvSpPr>
            <a:spLocks noGrp="1"/>
          </p:cNvSpPr>
          <p:nvPr>
            <p:ph type="body" sz="quarter" idx="16" hasCustomPrompt="1"/>
          </p:nvPr>
        </p:nvSpPr>
        <p:spPr>
          <a:xfrm>
            <a:off x="9448800" y="2747681"/>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two</a:t>
            </a:r>
          </a:p>
          <a:p>
            <a:pPr lvl="0"/>
            <a:endParaRPr lang="en-US"/>
          </a:p>
        </p:txBody>
      </p:sp>
      <p:sp>
        <p:nvSpPr>
          <p:cNvPr id="7" name="Text Placeholder 4">
            <a:extLst>
              <a:ext uri="{FF2B5EF4-FFF2-40B4-BE49-F238E27FC236}">
                <a16:creationId xmlns:a16="http://schemas.microsoft.com/office/drawing/2014/main" id="{5F3A8DD7-2BCB-2297-5244-B54F29905967}"/>
              </a:ext>
            </a:extLst>
          </p:cNvPr>
          <p:cNvSpPr>
            <a:spLocks noGrp="1"/>
          </p:cNvSpPr>
          <p:nvPr>
            <p:ph type="body" sz="quarter" idx="18" hasCustomPrompt="1"/>
          </p:nvPr>
        </p:nvSpPr>
        <p:spPr>
          <a:xfrm>
            <a:off x="9448800" y="3662928"/>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three</a:t>
            </a:r>
          </a:p>
          <a:p>
            <a:pPr lvl="0"/>
            <a:endParaRPr lang="en-US"/>
          </a:p>
        </p:txBody>
      </p:sp>
      <p:sp>
        <p:nvSpPr>
          <p:cNvPr id="12" name="Text Placeholder 4">
            <a:extLst>
              <a:ext uri="{FF2B5EF4-FFF2-40B4-BE49-F238E27FC236}">
                <a16:creationId xmlns:a16="http://schemas.microsoft.com/office/drawing/2014/main" id="{B6133FB9-3CE3-E5EE-3DB5-D93E5D4277E8}"/>
              </a:ext>
            </a:extLst>
          </p:cNvPr>
          <p:cNvSpPr>
            <a:spLocks noGrp="1"/>
          </p:cNvSpPr>
          <p:nvPr>
            <p:ph type="body" sz="quarter" idx="20" hasCustomPrompt="1"/>
          </p:nvPr>
        </p:nvSpPr>
        <p:spPr>
          <a:xfrm>
            <a:off x="9448800" y="4578176"/>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four</a:t>
            </a:r>
          </a:p>
          <a:p>
            <a:pPr lvl="0"/>
            <a:endParaRPr lang="en-US"/>
          </a:p>
        </p:txBody>
      </p:sp>
      <p:sp>
        <p:nvSpPr>
          <p:cNvPr id="13" name="Text Placeholder 4">
            <a:extLst>
              <a:ext uri="{FF2B5EF4-FFF2-40B4-BE49-F238E27FC236}">
                <a16:creationId xmlns:a16="http://schemas.microsoft.com/office/drawing/2014/main" id="{9CA2252B-45F3-7DDD-703E-2EB7B8E640BE}"/>
              </a:ext>
            </a:extLst>
          </p:cNvPr>
          <p:cNvSpPr>
            <a:spLocks noGrp="1"/>
          </p:cNvSpPr>
          <p:nvPr>
            <p:ph type="body" sz="quarter" idx="38" hasCustomPrompt="1"/>
          </p:nvPr>
        </p:nvSpPr>
        <p:spPr>
          <a:xfrm>
            <a:off x="8758768" y="186457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14" name="Text Placeholder 4">
            <a:extLst>
              <a:ext uri="{FF2B5EF4-FFF2-40B4-BE49-F238E27FC236}">
                <a16:creationId xmlns:a16="http://schemas.microsoft.com/office/drawing/2014/main" id="{B8ECAF4B-DE22-501F-1930-ECAFFEFDF20C}"/>
              </a:ext>
            </a:extLst>
          </p:cNvPr>
          <p:cNvSpPr>
            <a:spLocks noGrp="1"/>
          </p:cNvSpPr>
          <p:nvPr>
            <p:ph type="body" sz="quarter" idx="39" hasCustomPrompt="1"/>
          </p:nvPr>
        </p:nvSpPr>
        <p:spPr>
          <a:xfrm>
            <a:off x="8758768" y="2741296"/>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6" name="Text Placeholder 4">
            <a:extLst>
              <a:ext uri="{FF2B5EF4-FFF2-40B4-BE49-F238E27FC236}">
                <a16:creationId xmlns:a16="http://schemas.microsoft.com/office/drawing/2014/main" id="{4056207B-BA57-A2C8-BA3F-74E2C87F1D3D}"/>
              </a:ext>
            </a:extLst>
          </p:cNvPr>
          <p:cNvSpPr>
            <a:spLocks noGrp="1"/>
          </p:cNvSpPr>
          <p:nvPr>
            <p:ph type="body" sz="quarter" idx="40" hasCustomPrompt="1"/>
          </p:nvPr>
        </p:nvSpPr>
        <p:spPr>
          <a:xfrm>
            <a:off x="8758768" y="365654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17" name="Text Placeholder 4">
            <a:extLst>
              <a:ext uri="{FF2B5EF4-FFF2-40B4-BE49-F238E27FC236}">
                <a16:creationId xmlns:a16="http://schemas.microsoft.com/office/drawing/2014/main" id="{01A9CD0A-46AB-F5F6-6481-E4CECAA74FCF}"/>
              </a:ext>
            </a:extLst>
          </p:cNvPr>
          <p:cNvSpPr>
            <a:spLocks noGrp="1"/>
          </p:cNvSpPr>
          <p:nvPr>
            <p:ph type="body" sz="quarter" idx="41" hasCustomPrompt="1"/>
          </p:nvPr>
        </p:nvSpPr>
        <p:spPr>
          <a:xfrm>
            <a:off x="8758768" y="4571791"/>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04</a:t>
            </a:r>
          </a:p>
        </p:txBody>
      </p:sp>
    </p:spTree>
    <p:extLst>
      <p:ext uri="{BB962C8B-B14F-4D97-AF65-F5344CB8AC3E}">
        <p14:creationId xmlns:p14="http://schemas.microsoft.com/office/powerpoint/2010/main" val="3220842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Agenda Clay">
    <p:bg>
      <p:bgPr>
        <a:solidFill>
          <a:srgbClr val="DED5D0"/>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Content Placeholder 3">
            <a:extLst>
              <a:ext uri="{FF2B5EF4-FFF2-40B4-BE49-F238E27FC236}">
                <a16:creationId xmlns:a16="http://schemas.microsoft.com/office/drawing/2014/main" id="{8B91FE97-D4F9-A8CE-1350-9B2B169AC77E}"/>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4000"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Agenda</a:t>
            </a:r>
          </a:p>
        </p:txBody>
      </p:sp>
      <p:sp>
        <p:nvSpPr>
          <p:cNvPr id="5" name="Text Placeholder 4">
            <a:extLst>
              <a:ext uri="{FF2B5EF4-FFF2-40B4-BE49-F238E27FC236}">
                <a16:creationId xmlns:a16="http://schemas.microsoft.com/office/drawing/2014/main" id="{04800C9C-C926-9184-8FAB-394A2C72D699}"/>
              </a:ext>
            </a:extLst>
          </p:cNvPr>
          <p:cNvSpPr>
            <a:spLocks noGrp="1"/>
          </p:cNvSpPr>
          <p:nvPr>
            <p:ph type="body" sz="quarter" idx="14" hasCustomPrompt="1"/>
          </p:nvPr>
        </p:nvSpPr>
        <p:spPr>
          <a:xfrm>
            <a:off x="9448800" y="1870959"/>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one</a:t>
            </a:r>
          </a:p>
          <a:p>
            <a:pPr lvl="0"/>
            <a:endParaRPr lang="en-US"/>
          </a:p>
        </p:txBody>
      </p:sp>
      <p:sp>
        <p:nvSpPr>
          <p:cNvPr id="6" name="Text Placeholder 4">
            <a:extLst>
              <a:ext uri="{FF2B5EF4-FFF2-40B4-BE49-F238E27FC236}">
                <a16:creationId xmlns:a16="http://schemas.microsoft.com/office/drawing/2014/main" id="{2BB86EF5-3017-DB83-0D89-B1E2D00006DF}"/>
              </a:ext>
            </a:extLst>
          </p:cNvPr>
          <p:cNvSpPr>
            <a:spLocks noGrp="1"/>
          </p:cNvSpPr>
          <p:nvPr>
            <p:ph type="body" sz="quarter" idx="16" hasCustomPrompt="1"/>
          </p:nvPr>
        </p:nvSpPr>
        <p:spPr>
          <a:xfrm>
            <a:off x="9448800" y="2747681"/>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two</a:t>
            </a:r>
          </a:p>
          <a:p>
            <a:pPr lvl="0"/>
            <a:endParaRPr lang="en-US"/>
          </a:p>
        </p:txBody>
      </p:sp>
      <p:sp>
        <p:nvSpPr>
          <p:cNvPr id="7" name="Text Placeholder 4">
            <a:extLst>
              <a:ext uri="{FF2B5EF4-FFF2-40B4-BE49-F238E27FC236}">
                <a16:creationId xmlns:a16="http://schemas.microsoft.com/office/drawing/2014/main" id="{5F3A8DD7-2BCB-2297-5244-B54F29905967}"/>
              </a:ext>
            </a:extLst>
          </p:cNvPr>
          <p:cNvSpPr>
            <a:spLocks noGrp="1"/>
          </p:cNvSpPr>
          <p:nvPr>
            <p:ph type="body" sz="quarter" idx="18" hasCustomPrompt="1"/>
          </p:nvPr>
        </p:nvSpPr>
        <p:spPr>
          <a:xfrm>
            <a:off x="9448800" y="3662928"/>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three</a:t>
            </a:r>
          </a:p>
          <a:p>
            <a:pPr lvl="0"/>
            <a:endParaRPr lang="en-US"/>
          </a:p>
        </p:txBody>
      </p:sp>
      <p:sp>
        <p:nvSpPr>
          <p:cNvPr id="12" name="Text Placeholder 4">
            <a:extLst>
              <a:ext uri="{FF2B5EF4-FFF2-40B4-BE49-F238E27FC236}">
                <a16:creationId xmlns:a16="http://schemas.microsoft.com/office/drawing/2014/main" id="{B6133FB9-3CE3-E5EE-3DB5-D93E5D4277E8}"/>
              </a:ext>
            </a:extLst>
          </p:cNvPr>
          <p:cNvSpPr>
            <a:spLocks noGrp="1"/>
          </p:cNvSpPr>
          <p:nvPr>
            <p:ph type="body" sz="quarter" idx="20" hasCustomPrompt="1"/>
          </p:nvPr>
        </p:nvSpPr>
        <p:spPr>
          <a:xfrm>
            <a:off x="9448800" y="4578176"/>
            <a:ext cx="2006600" cy="406777"/>
          </a:xfrm>
        </p:spPr>
        <p:txBody>
          <a:bodyPr tIns="0" rIns="0" bIns="0" anchor="t" anchorCtr="0">
            <a:noAutofit/>
          </a:bodyPr>
          <a:lstStyle>
            <a:lvl1pPr algn="l">
              <a:lnSpc>
                <a:spcPct val="100000"/>
              </a:lnSpc>
              <a:defRPr sz="1467" baseline="0"/>
            </a:lvl1pPr>
            <a:lvl2pPr>
              <a:defRPr sz="1600"/>
            </a:lvl2pPr>
            <a:lvl3pPr>
              <a:defRPr sz="1600"/>
            </a:lvl3pPr>
            <a:lvl4pPr>
              <a:defRPr sz="1600"/>
            </a:lvl4pPr>
            <a:lvl5pPr>
              <a:defRPr sz="1600"/>
            </a:lvl5pPr>
          </a:lstStyle>
          <a:p>
            <a:pPr lvl="0"/>
            <a:r>
              <a:rPr lang="en-US"/>
              <a:t>Item four</a:t>
            </a:r>
          </a:p>
          <a:p>
            <a:pPr lvl="0"/>
            <a:endParaRPr lang="en-US"/>
          </a:p>
        </p:txBody>
      </p:sp>
      <p:sp>
        <p:nvSpPr>
          <p:cNvPr id="13" name="Text Placeholder 4">
            <a:extLst>
              <a:ext uri="{FF2B5EF4-FFF2-40B4-BE49-F238E27FC236}">
                <a16:creationId xmlns:a16="http://schemas.microsoft.com/office/drawing/2014/main" id="{9CA2252B-45F3-7DDD-703E-2EB7B8E640BE}"/>
              </a:ext>
            </a:extLst>
          </p:cNvPr>
          <p:cNvSpPr>
            <a:spLocks noGrp="1"/>
          </p:cNvSpPr>
          <p:nvPr>
            <p:ph type="body" sz="quarter" idx="38" hasCustomPrompt="1"/>
          </p:nvPr>
        </p:nvSpPr>
        <p:spPr>
          <a:xfrm>
            <a:off x="8758768" y="186457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14" name="Text Placeholder 4">
            <a:extLst>
              <a:ext uri="{FF2B5EF4-FFF2-40B4-BE49-F238E27FC236}">
                <a16:creationId xmlns:a16="http://schemas.microsoft.com/office/drawing/2014/main" id="{B8ECAF4B-DE22-501F-1930-ECAFFEFDF20C}"/>
              </a:ext>
            </a:extLst>
          </p:cNvPr>
          <p:cNvSpPr>
            <a:spLocks noGrp="1"/>
          </p:cNvSpPr>
          <p:nvPr>
            <p:ph type="body" sz="quarter" idx="39" hasCustomPrompt="1"/>
          </p:nvPr>
        </p:nvSpPr>
        <p:spPr>
          <a:xfrm>
            <a:off x="8758768" y="2741296"/>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16" name="Text Placeholder 4">
            <a:extLst>
              <a:ext uri="{FF2B5EF4-FFF2-40B4-BE49-F238E27FC236}">
                <a16:creationId xmlns:a16="http://schemas.microsoft.com/office/drawing/2014/main" id="{4056207B-BA57-A2C8-BA3F-74E2C87F1D3D}"/>
              </a:ext>
            </a:extLst>
          </p:cNvPr>
          <p:cNvSpPr>
            <a:spLocks noGrp="1"/>
          </p:cNvSpPr>
          <p:nvPr>
            <p:ph type="body" sz="quarter" idx="40" hasCustomPrompt="1"/>
          </p:nvPr>
        </p:nvSpPr>
        <p:spPr>
          <a:xfrm>
            <a:off x="8758768" y="3656544"/>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17" name="Text Placeholder 4">
            <a:extLst>
              <a:ext uri="{FF2B5EF4-FFF2-40B4-BE49-F238E27FC236}">
                <a16:creationId xmlns:a16="http://schemas.microsoft.com/office/drawing/2014/main" id="{01A9CD0A-46AB-F5F6-6481-E4CECAA74FCF}"/>
              </a:ext>
            </a:extLst>
          </p:cNvPr>
          <p:cNvSpPr>
            <a:spLocks noGrp="1"/>
          </p:cNvSpPr>
          <p:nvPr>
            <p:ph type="body" sz="quarter" idx="41" hasCustomPrompt="1"/>
          </p:nvPr>
        </p:nvSpPr>
        <p:spPr>
          <a:xfrm>
            <a:off x="8758768" y="4571791"/>
            <a:ext cx="486833" cy="406777"/>
          </a:xfrm>
        </p:spPr>
        <p:txBody>
          <a:bodyPr tIns="0" rIns="0" bIns="0" anchor="ctr" anchorCtr="0">
            <a:noAutofit/>
          </a:bodyPr>
          <a:lstStyle>
            <a:lvl1pPr algn="l">
              <a:lnSpc>
                <a:spcPct val="100000"/>
              </a:lnSpc>
              <a:defRPr sz="2400" b="1" baseline="0">
                <a:solidFill>
                  <a:srgbClr val="A32A33"/>
                </a:solidFill>
              </a:defRPr>
            </a:lvl1pPr>
            <a:lvl2pPr>
              <a:defRPr sz="1600"/>
            </a:lvl2pPr>
            <a:lvl3pPr>
              <a:defRPr sz="1600"/>
            </a:lvl3pPr>
            <a:lvl4pPr>
              <a:defRPr sz="1600"/>
            </a:lvl4pPr>
            <a:lvl5pPr>
              <a:defRPr sz="1600"/>
            </a:lvl5pPr>
          </a:lstStyle>
          <a:p>
            <a:pPr lvl="0"/>
            <a:r>
              <a:rPr lang="en-US"/>
              <a:t>04</a:t>
            </a:r>
          </a:p>
        </p:txBody>
      </p:sp>
    </p:spTree>
    <p:extLst>
      <p:ext uri="{BB962C8B-B14F-4D97-AF65-F5344CB8AC3E}">
        <p14:creationId xmlns:p14="http://schemas.microsoft.com/office/powerpoint/2010/main" val="1343077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Agenda Charcoal">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8328640" y="0"/>
            <a:ext cx="3883024" cy="6858000"/>
          </a:xfrm>
          <a:prstGeom prst="rect">
            <a:avLst/>
          </a:prstGeom>
          <a:solidFill>
            <a:srgbClr val="41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4000" b="0" baseline="0">
                <a:solidFill>
                  <a:schemeClr val="bg1"/>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Agenda</a:t>
            </a:r>
          </a:p>
        </p:txBody>
      </p:sp>
      <p:sp>
        <p:nvSpPr>
          <p:cNvPr id="5" name="Text Placeholder 4">
            <a:extLst>
              <a:ext uri="{FF2B5EF4-FFF2-40B4-BE49-F238E27FC236}">
                <a16:creationId xmlns:a16="http://schemas.microsoft.com/office/drawing/2014/main" id="{04800C9C-C926-9184-8FAB-394A2C72D699}"/>
              </a:ext>
            </a:extLst>
          </p:cNvPr>
          <p:cNvSpPr>
            <a:spLocks noGrp="1"/>
          </p:cNvSpPr>
          <p:nvPr>
            <p:ph type="body" sz="quarter" idx="14" hasCustomPrompt="1"/>
          </p:nvPr>
        </p:nvSpPr>
        <p:spPr>
          <a:xfrm>
            <a:off x="9448800" y="1870959"/>
            <a:ext cx="2006600" cy="406777"/>
          </a:xfrm>
        </p:spPr>
        <p:txBody>
          <a:bodyPr tIns="0" rIns="0" bIns="0" anchor="t" anchorCtr="0">
            <a:noAutofit/>
          </a:bodyPr>
          <a:lstStyle>
            <a:lvl1pPr algn="l">
              <a:lnSpc>
                <a:spcPct val="100000"/>
              </a:lnSpc>
              <a:defRPr sz="1467" baseline="0">
                <a:solidFill>
                  <a:schemeClr val="bg1"/>
                </a:solidFill>
              </a:defRPr>
            </a:lvl1pPr>
            <a:lvl2pPr>
              <a:defRPr sz="1600"/>
            </a:lvl2pPr>
            <a:lvl3pPr>
              <a:defRPr sz="1600"/>
            </a:lvl3pPr>
            <a:lvl4pPr>
              <a:defRPr sz="1600"/>
            </a:lvl4pPr>
            <a:lvl5pPr>
              <a:defRPr sz="1600"/>
            </a:lvl5pPr>
          </a:lstStyle>
          <a:p>
            <a:pPr lvl="0"/>
            <a:r>
              <a:rPr lang="en-US"/>
              <a:t>Item one</a:t>
            </a:r>
          </a:p>
          <a:p>
            <a:pPr lvl="0"/>
            <a:endParaRPr lang="en-US"/>
          </a:p>
        </p:txBody>
      </p:sp>
      <p:sp>
        <p:nvSpPr>
          <p:cNvPr id="6" name="Text Placeholder 4">
            <a:extLst>
              <a:ext uri="{FF2B5EF4-FFF2-40B4-BE49-F238E27FC236}">
                <a16:creationId xmlns:a16="http://schemas.microsoft.com/office/drawing/2014/main" id="{2BB86EF5-3017-DB83-0D89-B1E2D00006DF}"/>
              </a:ext>
            </a:extLst>
          </p:cNvPr>
          <p:cNvSpPr>
            <a:spLocks noGrp="1"/>
          </p:cNvSpPr>
          <p:nvPr>
            <p:ph type="body" sz="quarter" idx="16" hasCustomPrompt="1"/>
          </p:nvPr>
        </p:nvSpPr>
        <p:spPr>
          <a:xfrm>
            <a:off x="9448800" y="2747681"/>
            <a:ext cx="2006600" cy="406777"/>
          </a:xfrm>
        </p:spPr>
        <p:txBody>
          <a:bodyPr tIns="0" rIns="0" bIns="0" anchor="t" anchorCtr="0">
            <a:noAutofit/>
          </a:bodyPr>
          <a:lstStyle>
            <a:lvl1pPr algn="l">
              <a:lnSpc>
                <a:spcPct val="100000"/>
              </a:lnSpc>
              <a:defRPr sz="1467" baseline="0">
                <a:solidFill>
                  <a:schemeClr val="bg1"/>
                </a:solidFill>
              </a:defRPr>
            </a:lvl1pPr>
            <a:lvl2pPr>
              <a:defRPr sz="1600"/>
            </a:lvl2pPr>
            <a:lvl3pPr>
              <a:defRPr sz="1600"/>
            </a:lvl3pPr>
            <a:lvl4pPr>
              <a:defRPr sz="1600"/>
            </a:lvl4pPr>
            <a:lvl5pPr>
              <a:defRPr sz="1600"/>
            </a:lvl5pPr>
          </a:lstStyle>
          <a:p>
            <a:pPr lvl="0"/>
            <a:r>
              <a:rPr lang="en-US"/>
              <a:t>Item two</a:t>
            </a:r>
          </a:p>
          <a:p>
            <a:pPr lvl="0"/>
            <a:endParaRPr lang="en-US"/>
          </a:p>
        </p:txBody>
      </p:sp>
      <p:sp>
        <p:nvSpPr>
          <p:cNvPr id="7" name="Text Placeholder 4">
            <a:extLst>
              <a:ext uri="{FF2B5EF4-FFF2-40B4-BE49-F238E27FC236}">
                <a16:creationId xmlns:a16="http://schemas.microsoft.com/office/drawing/2014/main" id="{5F3A8DD7-2BCB-2297-5244-B54F29905967}"/>
              </a:ext>
            </a:extLst>
          </p:cNvPr>
          <p:cNvSpPr>
            <a:spLocks noGrp="1"/>
          </p:cNvSpPr>
          <p:nvPr>
            <p:ph type="body" sz="quarter" idx="18" hasCustomPrompt="1"/>
          </p:nvPr>
        </p:nvSpPr>
        <p:spPr>
          <a:xfrm>
            <a:off x="9448800" y="3662928"/>
            <a:ext cx="2006600" cy="406777"/>
          </a:xfrm>
        </p:spPr>
        <p:txBody>
          <a:bodyPr tIns="0" rIns="0" bIns="0" anchor="t" anchorCtr="0">
            <a:noAutofit/>
          </a:bodyPr>
          <a:lstStyle>
            <a:lvl1pPr algn="l">
              <a:lnSpc>
                <a:spcPct val="100000"/>
              </a:lnSpc>
              <a:defRPr sz="1467" baseline="0">
                <a:solidFill>
                  <a:schemeClr val="bg1"/>
                </a:solidFill>
              </a:defRPr>
            </a:lvl1pPr>
            <a:lvl2pPr>
              <a:defRPr sz="1600"/>
            </a:lvl2pPr>
            <a:lvl3pPr>
              <a:defRPr sz="1600"/>
            </a:lvl3pPr>
            <a:lvl4pPr>
              <a:defRPr sz="1600"/>
            </a:lvl4pPr>
            <a:lvl5pPr>
              <a:defRPr sz="1600"/>
            </a:lvl5pPr>
          </a:lstStyle>
          <a:p>
            <a:pPr lvl="0"/>
            <a:r>
              <a:rPr lang="en-US"/>
              <a:t>Item three</a:t>
            </a:r>
          </a:p>
          <a:p>
            <a:pPr lvl="0"/>
            <a:endParaRPr lang="en-US"/>
          </a:p>
        </p:txBody>
      </p:sp>
      <p:sp>
        <p:nvSpPr>
          <p:cNvPr id="12" name="Text Placeholder 4">
            <a:extLst>
              <a:ext uri="{FF2B5EF4-FFF2-40B4-BE49-F238E27FC236}">
                <a16:creationId xmlns:a16="http://schemas.microsoft.com/office/drawing/2014/main" id="{B6133FB9-3CE3-E5EE-3DB5-D93E5D4277E8}"/>
              </a:ext>
            </a:extLst>
          </p:cNvPr>
          <p:cNvSpPr>
            <a:spLocks noGrp="1"/>
          </p:cNvSpPr>
          <p:nvPr>
            <p:ph type="body" sz="quarter" idx="20" hasCustomPrompt="1"/>
          </p:nvPr>
        </p:nvSpPr>
        <p:spPr>
          <a:xfrm>
            <a:off x="9448800" y="4578176"/>
            <a:ext cx="2006600" cy="406777"/>
          </a:xfrm>
        </p:spPr>
        <p:txBody>
          <a:bodyPr tIns="0" rIns="0" bIns="0" anchor="t" anchorCtr="0">
            <a:noAutofit/>
          </a:bodyPr>
          <a:lstStyle>
            <a:lvl1pPr algn="l">
              <a:lnSpc>
                <a:spcPct val="100000"/>
              </a:lnSpc>
              <a:defRPr sz="1467" baseline="0">
                <a:solidFill>
                  <a:schemeClr val="bg1"/>
                </a:solidFill>
              </a:defRPr>
            </a:lvl1pPr>
            <a:lvl2pPr>
              <a:defRPr sz="1600"/>
            </a:lvl2pPr>
            <a:lvl3pPr>
              <a:defRPr sz="1600"/>
            </a:lvl3pPr>
            <a:lvl4pPr>
              <a:defRPr sz="1600"/>
            </a:lvl4pPr>
            <a:lvl5pPr>
              <a:defRPr sz="1600"/>
            </a:lvl5pPr>
          </a:lstStyle>
          <a:p>
            <a:pPr lvl="0"/>
            <a:r>
              <a:rPr lang="en-US"/>
              <a:t>Item four</a:t>
            </a:r>
          </a:p>
          <a:p>
            <a:pPr lvl="0"/>
            <a:endParaRPr lang="en-US"/>
          </a:p>
        </p:txBody>
      </p:sp>
      <p:sp>
        <p:nvSpPr>
          <p:cNvPr id="13" name="Text Placeholder 4">
            <a:extLst>
              <a:ext uri="{FF2B5EF4-FFF2-40B4-BE49-F238E27FC236}">
                <a16:creationId xmlns:a16="http://schemas.microsoft.com/office/drawing/2014/main" id="{9CA2252B-45F3-7DDD-703E-2EB7B8E640BE}"/>
              </a:ext>
            </a:extLst>
          </p:cNvPr>
          <p:cNvSpPr>
            <a:spLocks noGrp="1"/>
          </p:cNvSpPr>
          <p:nvPr>
            <p:ph type="body" sz="quarter" idx="38" hasCustomPrompt="1"/>
          </p:nvPr>
        </p:nvSpPr>
        <p:spPr>
          <a:xfrm>
            <a:off x="8758768" y="1864574"/>
            <a:ext cx="486833" cy="406777"/>
          </a:xfrm>
        </p:spPr>
        <p:txBody>
          <a:bodyPr tIns="0" rIns="0" bIns="0" anchor="ctr" anchorCtr="0">
            <a:noAutofit/>
          </a:bodyPr>
          <a:lstStyle>
            <a:lvl1pPr algn="l">
              <a:lnSpc>
                <a:spcPct val="100000"/>
              </a:lnSpc>
              <a:defRPr sz="2400" b="1" baseline="0">
                <a:solidFill>
                  <a:srgbClr val="DED5D0"/>
                </a:solidFill>
              </a:defRPr>
            </a:lvl1pPr>
            <a:lvl2pPr>
              <a:defRPr sz="1600"/>
            </a:lvl2pPr>
            <a:lvl3pPr>
              <a:defRPr sz="1600"/>
            </a:lvl3pPr>
            <a:lvl4pPr>
              <a:defRPr sz="1600"/>
            </a:lvl4pPr>
            <a:lvl5pPr>
              <a:defRPr sz="1600"/>
            </a:lvl5pPr>
          </a:lstStyle>
          <a:p>
            <a:pPr lvl="0"/>
            <a:r>
              <a:rPr lang="en-US"/>
              <a:t>01</a:t>
            </a:r>
          </a:p>
        </p:txBody>
      </p:sp>
      <p:sp>
        <p:nvSpPr>
          <p:cNvPr id="14" name="Text Placeholder 4">
            <a:extLst>
              <a:ext uri="{FF2B5EF4-FFF2-40B4-BE49-F238E27FC236}">
                <a16:creationId xmlns:a16="http://schemas.microsoft.com/office/drawing/2014/main" id="{B8ECAF4B-DE22-501F-1930-ECAFFEFDF20C}"/>
              </a:ext>
            </a:extLst>
          </p:cNvPr>
          <p:cNvSpPr>
            <a:spLocks noGrp="1"/>
          </p:cNvSpPr>
          <p:nvPr>
            <p:ph type="body" sz="quarter" idx="39" hasCustomPrompt="1"/>
          </p:nvPr>
        </p:nvSpPr>
        <p:spPr>
          <a:xfrm>
            <a:off x="8758768" y="2741296"/>
            <a:ext cx="486833" cy="406777"/>
          </a:xfrm>
        </p:spPr>
        <p:txBody>
          <a:bodyPr tIns="0" rIns="0" bIns="0" anchor="ctr" anchorCtr="0">
            <a:noAutofit/>
          </a:bodyPr>
          <a:lstStyle>
            <a:lvl1pPr algn="l">
              <a:lnSpc>
                <a:spcPct val="100000"/>
              </a:lnSpc>
              <a:defRPr sz="2400" b="1" baseline="0">
                <a:solidFill>
                  <a:srgbClr val="DED5D0"/>
                </a:solidFill>
              </a:defRPr>
            </a:lvl1pPr>
            <a:lvl2pPr>
              <a:defRPr sz="1600"/>
            </a:lvl2pPr>
            <a:lvl3pPr>
              <a:defRPr sz="1600"/>
            </a:lvl3pPr>
            <a:lvl4pPr>
              <a:defRPr sz="1600"/>
            </a:lvl4pPr>
            <a:lvl5pPr>
              <a:defRPr sz="1600"/>
            </a:lvl5pPr>
          </a:lstStyle>
          <a:p>
            <a:pPr lvl="0"/>
            <a:r>
              <a:rPr lang="en-US"/>
              <a:t>02</a:t>
            </a:r>
          </a:p>
        </p:txBody>
      </p:sp>
      <p:sp>
        <p:nvSpPr>
          <p:cNvPr id="16" name="Text Placeholder 4">
            <a:extLst>
              <a:ext uri="{FF2B5EF4-FFF2-40B4-BE49-F238E27FC236}">
                <a16:creationId xmlns:a16="http://schemas.microsoft.com/office/drawing/2014/main" id="{4056207B-BA57-A2C8-BA3F-74E2C87F1D3D}"/>
              </a:ext>
            </a:extLst>
          </p:cNvPr>
          <p:cNvSpPr>
            <a:spLocks noGrp="1"/>
          </p:cNvSpPr>
          <p:nvPr>
            <p:ph type="body" sz="quarter" idx="40" hasCustomPrompt="1"/>
          </p:nvPr>
        </p:nvSpPr>
        <p:spPr>
          <a:xfrm>
            <a:off x="8758768" y="3656544"/>
            <a:ext cx="486833" cy="406777"/>
          </a:xfrm>
        </p:spPr>
        <p:txBody>
          <a:bodyPr tIns="0" rIns="0" bIns="0" anchor="ctr" anchorCtr="0">
            <a:noAutofit/>
          </a:bodyPr>
          <a:lstStyle>
            <a:lvl1pPr algn="l">
              <a:lnSpc>
                <a:spcPct val="100000"/>
              </a:lnSpc>
              <a:defRPr sz="2400" b="1" baseline="0">
                <a:solidFill>
                  <a:srgbClr val="DED5D0"/>
                </a:solidFill>
              </a:defRPr>
            </a:lvl1pPr>
            <a:lvl2pPr>
              <a:defRPr sz="1600"/>
            </a:lvl2pPr>
            <a:lvl3pPr>
              <a:defRPr sz="1600"/>
            </a:lvl3pPr>
            <a:lvl4pPr>
              <a:defRPr sz="1600"/>
            </a:lvl4pPr>
            <a:lvl5pPr>
              <a:defRPr sz="1600"/>
            </a:lvl5pPr>
          </a:lstStyle>
          <a:p>
            <a:pPr lvl="0"/>
            <a:r>
              <a:rPr lang="en-US"/>
              <a:t>03</a:t>
            </a:r>
          </a:p>
        </p:txBody>
      </p:sp>
      <p:sp>
        <p:nvSpPr>
          <p:cNvPr id="17" name="Text Placeholder 4">
            <a:extLst>
              <a:ext uri="{FF2B5EF4-FFF2-40B4-BE49-F238E27FC236}">
                <a16:creationId xmlns:a16="http://schemas.microsoft.com/office/drawing/2014/main" id="{01A9CD0A-46AB-F5F6-6481-E4CECAA74FCF}"/>
              </a:ext>
            </a:extLst>
          </p:cNvPr>
          <p:cNvSpPr>
            <a:spLocks noGrp="1"/>
          </p:cNvSpPr>
          <p:nvPr>
            <p:ph type="body" sz="quarter" idx="41" hasCustomPrompt="1"/>
          </p:nvPr>
        </p:nvSpPr>
        <p:spPr>
          <a:xfrm>
            <a:off x="8758768" y="4571791"/>
            <a:ext cx="486833" cy="406777"/>
          </a:xfrm>
        </p:spPr>
        <p:txBody>
          <a:bodyPr tIns="0" rIns="0" bIns="0" anchor="ctr" anchorCtr="0">
            <a:noAutofit/>
          </a:bodyPr>
          <a:lstStyle>
            <a:lvl1pPr algn="l">
              <a:lnSpc>
                <a:spcPct val="100000"/>
              </a:lnSpc>
              <a:defRPr sz="2400" b="1" baseline="0">
                <a:solidFill>
                  <a:srgbClr val="DED5D0"/>
                </a:solidFill>
              </a:defRPr>
            </a:lvl1pPr>
            <a:lvl2pPr>
              <a:defRPr sz="1600"/>
            </a:lvl2pPr>
            <a:lvl3pPr>
              <a:defRPr sz="1600"/>
            </a:lvl3pPr>
            <a:lvl4pPr>
              <a:defRPr sz="1600"/>
            </a:lvl4pPr>
            <a:lvl5pPr>
              <a:defRPr sz="1600"/>
            </a:lvl5pPr>
          </a:lstStyle>
          <a:p>
            <a:pPr lvl="0"/>
            <a:r>
              <a:rPr lang="en-US"/>
              <a:t>04</a:t>
            </a:r>
          </a:p>
        </p:txBody>
      </p:sp>
      <p:sp>
        <p:nvSpPr>
          <p:cNvPr id="4" name="Content Placeholder 3">
            <a:extLst>
              <a:ext uri="{FF2B5EF4-FFF2-40B4-BE49-F238E27FC236}">
                <a16:creationId xmlns:a16="http://schemas.microsoft.com/office/drawing/2014/main" id="{99D95839-FF28-4CF4-A570-257BBB211284}"/>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Tree>
    <p:extLst>
      <p:ext uri="{BB962C8B-B14F-4D97-AF65-F5344CB8AC3E}">
        <p14:creationId xmlns:p14="http://schemas.microsoft.com/office/powerpoint/2010/main" val="4121255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Title Agenda White">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141" y="1525482"/>
            <a:ext cx="4767260" cy="2362202"/>
          </a:xfrm>
        </p:spPr>
        <p:txBody>
          <a:bodyPr anchor="ctr">
            <a:noAutofit/>
          </a:bodyPr>
          <a:lstStyle>
            <a:lvl1pPr algn="l">
              <a:defRPr sz="5333" baseline="0"/>
            </a:lvl1pPr>
          </a:lstStyle>
          <a:p>
            <a:r>
              <a:rPr lang="en-US"/>
              <a:t>Add your headline</a:t>
            </a:r>
          </a:p>
        </p:txBody>
      </p:sp>
      <p:sp>
        <p:nvSpPr>
          <p:cNvPr id="50" name="Text Placeholder 8"/>
          <p:cNvSpPr>
            <a:spLocks noGrp="1"/>
          </p:cNvSpPr>
          <p:nvPr>
            <p:ph type="body" sz="quarter" idx="37" hasCustomPrompt="1"/>
          </p:nvPr>
        </p:nvSpPr>
        <p:spPr>
          <a:xfrm>
            <a:off x="6219946" y="1590197"/>
            <a:ext cx="25103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6219948" y="2180961"/>
            <a:ext cx="2510368" cy="923403"/>
          </a:xfrm>
        </p:spPr>
        <p:txBody>
          <a:bodyPr/>
          <a:lstStyle>
            <a:lvl1pPr>
              <a:defRPr sz="1600"/>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8957734" y="1590197"/>
            <a:ext cx="2497665"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8957736" y="2180961"/>
            <a:ext cx="2497664" cy="923403"/>
          </a:xfrm>
        </p:spPr>
        <p:txBody>
          <a:bodyPr/>
          <a:lstStyle>
            <a:lvl1pPr>
              <a:defRPr sz="1600"/>
            </a:lvl1pPr>
            <a:lvl2pPr>
              <a:defRPr sz="1600"/>
            </a:lvl2pPr>
          </a:lstStyle>
          <a:p>
            <a:pPr lvl="0"/>
            <a:r>
              <a:rPr lang="en-US"/>
              <a:t>Click to edit</a:t>
            </a:r>
          </a:p>
        </p:txBody>
      </p:sp>
      <p:sp>
        <p:nvSpPr>
          <p:cNvPr id="54" name="Text Placeholder 8"/>
          <p:cNvSpPr>
            <a:spLocks noGrp="1"/>
          </p:cNvSpPr>
          <p:nvPr>
            <p:ph type="body" sz="quarter" idx="41" hasCustomPrompt="1"/>
          </p:nvPr>
        </p:nvSpPr>
        <p:spPr>
          <a:xfrm>
            <a:off x="8957736" y="3824211"/>
            <a:ext cx="2497665"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5" name="Text Placeholder 3"/>
          <p:cNvSpPr>
            <a:spLocks noGrp="1"/>
          </p:cNvSpPr>
          <p:nvPr>
            <p:ph type="body" sz="quarter" idx="42"/>
          </p:nvPr>
        </p:nvSpPr>
        <p:spPr>
          <a:xfrm>
            <a:off x="8957737" y="4414975"/>
            <a:ext cx="2497664" cy="923403"/>
          </a:xfrm>
        </p:spPr>
        <p:txBody>
          <a:bodyPr/>
          <a:lstStyle>
            <a:lvl1pPr>
              <a:defRPr sz="1600"/>
            </a:lvl1pPr>
            <a:lvl2pPr>
              <a:defRPr sz="1600"/>
            </a:lvl2pPr>
          </a:lstStyle>
          <a:p>
            <a:pPr lvl="0"/>
            <a:r>
              <a:rPr lang="en-US"/>
              <a:t>Click to edit</a:t>
            </a:r>
          </a:p>
        </p:txBody>
      </p:sp>
      <p:sp>
        <p:nvSpPr>
          <p:cNvPr id="56" name="Text Placeholder 8"/>
          <p:cNvSpPr>
            <a:spLocks noGrp="1"/>
          </p:cNvSpPr>
          <p:nvPr>
            <p:ph type="body" sz="quarter" idx="43" hasCustomPrompt="1"/>
          </p:nvPr>
        </p:nvSpPr>
        <p:spPr>
          <a:xfrm>
            <a:off x="6219946" y="3824211"/>
            <a:ext cx="25103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44"/>
          </p:nvPr>
        </p:nvSpPr>
        <p:spPr>
          <a:xfrm>
            <a:off x="6219948" y="4414975"/>
            <a:ext cx="2510368" cy="923403"/>
          </a:xfrm>
        </p:spPr>
        <p:txBody>
          <a:bodyPr/>
          <a:lstStyle>
            <a:lvl1pPr>
              <a:defRPr sz="1600"/>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1"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44" name="Text Placeholder 4"/>
          <p:cNvSpPr>
            <a:spLocks noGrp="1"/>
          </p:cNvSpPr>
          <p:nvPr>
            <p:ph type="body" sz="quarter" idx="22" hasCustomPrompt="1"/>
          </p:nvPr>
        </p:nvSpPr>
        <p:spPr>
          <a:xfrm>
            <a:off x="6215714" y="1104350"/>
            <a:ext cx="2514601"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6214535" y="1452075"/>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8957735" y="1104350"/>
            <a:ext cx="2497667"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8956555" y="1452075"/>
            <a:ext cx="670560" cy="24407"/>
          </a:xfrm>
          <a:solidFill>
            <a:srgbClr val="413D3C"/>
          </a:solidFill>
        </p:spPr>
        <p:txBody>
          <a:bodyPr/>
          <a:lstStyle>
            <a:lvl1pPr algn="l">
              <a:defRPr>
                <a:noFill/>
              </a:defRPr>
            </a:lvl1pPr>
          </a:lstStyle>
          <a:p>
            <a:endParaRPr lang="en-US"/>
          </a:p>
        </p:txBody>
      </p:sp>
      <p:sp>
        <p:nvSpPr>
          <p:cNvPr id="49" name="Text Placeholder 4"/>
          <p:cNvSpPr>
            <a:spLocks noGrp="1"/>
          </p:cNvSpPr>
          <p:nvPr>
            <p:ph type="body" sz="quarter" idx="47" hasCustomPrompt="1"/>
          </p:nvPr>
        </p:nvSpPr>
        <p:spPr>
          <a:xfrm>
            <a:off x="6215714" y="3334464"/>
            <a:ext cx="2514601"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58" name="SmartArt Placeholder 4"/>
          <p:cNvSpPr>
            <a:spLocks noGrp="1"/>
          </p:cNvSpPr>
          <p:nvPr>
            <p:ph type="dgm" sz="quarter" idx="48"/>
          </p:nvPr>
        </p:nvSpPr>
        <p:spPr>
          <a:xfrm flipV="1">
            <a:off x="6214535" y="3698864"/>
            <a:ext cx="670560" cy="24407"/>
          </a:xfrm>
          <a:solidFill>
            <a:srgbClr val="413D3C"/>
          </a:solidFill>
        </p:spPr>
        <p:txBody>
          <a:bodyPr/>
          <a:lstStyle>
            <a:lvl1pPr algn="l">
              <a:defRPr>
                <a:noFill/>
              </a:defRPr>
            </a:lvl1pPr>
          </a:lstStyle>
          <a:p>
            <a:endParaRPr lang="en-US"/>
          </a:p>
        </p:txBody>
      </p:sp>
      <p:sp>
        <p:nvSpPr>
          <p:cNvPr id="59" name="Text Placeholder 4"/>
          <p:cNvSpPr>
            <a:spLocks noGrp="1"/>
          </p:cNvSpPr>
          <p:nvPr>
            <p:ph type="body" sz="quarter" idx="49" hasCustomPrompt="1"/>
          </p:nvPr>
        </p:nvSpPr>
        <p:spPr>
          <a:xfrm>
            <a:off x="8957735" y="3334464"/>
            <a:ext cx="2497667"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04.</a:t>
            </a:r>
          </a:p>
        </p:txBody>
      </p:sp>
      <p:sp>
        <p:nvSpPr>
          <p:cNvPr id="60" name="SmartArt Placeholder 4"/>
          <p:cNvSpPr>
            <a:spLocks noGrp="1"/>
          </p:cNvSpPr>
          <p:nvPr>
            <p:ph type="dgm" sz="quarter" idx="50"/>
          </p:nvPr>
        </p:nvSpPr>
        <p:spPr>
          <a:xfrm flipV="1">
            <a:off x="8956555" y="3698864"/>
            <a:ext cx="670560" cy="24407"/>
          </a:xfrm>
          <a:solidFill>
            <a:srgbClr val="413D3C"/>
          </a:solidFill>
        </p:spPr>
        <p:txBody>
          <a:bodyPr/>
          <a:lstStyle>
            <a:lvl1pPr algn="l">
              <a:defRPr>
                <a:noFill/>
              </a:defRPr>
            </a:lvl1pPr>
          </a:lstStyle>
          <a:p>
            <a:endParaRPr lang="en-US"/>
          </a:p>
        </p:txBody>
      </p:sp>
      <p:sp>
        <p:nvSpPr>
          <p:cNvPr id="23" name="Text Placeholder 6">
            <a:extLst>
              <a:ext uri="{FF2B5EF4-FFF2-40B4-BE49-F238E27FC236}">
                <a16:creationId xmlns:a16="http://schemas.microsoft.com/office/drawing/2014/main" id="{CB683AEE-65C3-3B4B-96A8-2EDCED2DD3CC}"/>
              </a:ext>
            </a:extLst>
          </p:cNvPr>
          <p:cNvSpPr>
            <a:spLocks noGrp="1"/>
          </p:cNvSpPr>
          <p:nvPr>
            <p:ph type="body" sz="quarter" idx="51" hasCustomPrompt="1"/>
          </p:nvPr>
        </p:nvSpPr>
        <p:spPr>
          <a:xfrm>
            <a:off x="719137" y="6019800"/>
            <a:ext cx="25362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2465064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itle Agenda Neutral">
    <p:bg>
      <p:bgPr>
        <a:solidFill>
          <a:srgbClr val="F4F2EF"/>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141" y="1525482"/>
            <a:ext cx="4767260" cy="2362202"/>
          </a:xfrm>
        </p:spPr>
        <p:txBody>
          <a:bodyPr anchor="ctr">
            <a:noAutofit/>
          </a:bodyPr>
          <a:lstStyle>
            <a:lvl1pPr algn="l">
              <a:defRPr sz="5333" baseline="0"/>
            </a:lvl1pPr>
          </a:lstStyle>
          <a:p>
            <a:r>
              <a:rPr lang="en-US"/>
              <a:t>Add your headline</a:t>
            </a:r>
          </a:p>
        </p:txBody>
      </p:sp>
      <p:sp>
        <p:nvSpPr>
          <p:cNvPr id="50" name="Text Placeholder 8"/>
          <p:cNvSpPr>
            <a:spLocks noGrp="1"/>
          </p:cNvSpPr>
          <p:nvPr>
            <p:ph type="body" sz="quarter" idx="37" hasCustomPrompt="1"/>
          </p:nvPr>
        </p:nvSpPr>
        <p:spPr>
          <a:xfrm>
            <a:off x="6219946" y="1590197"/>
            <a:ext cx="25103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6219948" y="2180961"/>
            <a:ext cx="2510368" cy="923403"/>
          </a:xfrm>
        </p:spPr>
        <p:txBody>
          <a:bodyPr/>
          <a:lstStyle>
            <a:lvl1pPr>
              <a:defRPr sz="1600"/>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8957734" y="1590197"/>
            <a:ext cx="2497665"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8957736" y="2180961"/>
            <a:ext cx="2497664" cy="923403"/>
          </a:xfrm>
        </p:spPr>
        <p:txBody>
          <a:bodyPr/>
          <a:lstStyle>
            <a:lvl1pPr>
              <a:defRPr sz="1600"/>
            </a:lvl1pPr>
            <a:lvl2pPr>
              <a:defRPr sz="1600"/>
            </a:lvl2pPr>
          </a:lstStyle>
          <a:p>
            <a:pPr lvl="0"/>
            <a:r>
              <a:rPr lang="en-US"/>
              <a:t>Click to edit</a:t>
            </a:r>
          </a:p>
        </p:txBody>
      </p:sp>
      <p:sp>
        <p:nvSpPr>
          <p:cNvPr id="54" name="Text Placeholder 8"/>
          <p:cNvSpPr>
            <a:spLocks noGrp="1"/>
          </p:cNvSpPr>
          <p:nvPr>
            <p:ph type="body" sz="quarter" idx="41" hasCustomPrompt="1"/>
          </p:nvPr>
        </p:nvSpPr>
        <p:spPr>
          <a:xfrm>
            <a:off x="8957736" y="3824211"/>
            <a:ext cx="2497665"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5" name="Text Placeholder 3"/>
          <p:cNvSpPr>
            <a:spLocks noGrp="1"/>
          </p:cNvSpPr>
          <p:nvPr>
            <p:ph type="body" sz="quarter" idx="42"/>
          </p:nvPr>
        </p:nvSpPr>
        <p:spPr>
          <a:xfrm>
            <a:off x="8957737" y="4414975"/>
            <a:ext cx="2497664" cy="923403"/>
          </a:xfrm>
        </p:spPr>
        <p:txBody>
          <a:bodyPr/>
          <a:lstStyle>
            <a:lvl1pPr>
              <a:defRPr sz="1600"/>
            </a:lvl1pPr>
            <a:lvl2pPr>
              <a:defRPr sz="1600"/>
            </a:lvl2pPr>
          </a:lstStyle>
          <a:p>
            <a:pPr lvl="0"/>
            <a:r>
              <a:rPr lang="en-US"/>
              <a:t>Click to edit</a:t>
            </a:r>
          </a:p>
        </p:txBody>
      </p:sp>
      <p:sp>
        <p:nvSpPr>
          <p:cNvPr id="56" name="Text Placeholder 8"/>
          <p:cNvSpPr>
            <a:spLocks noGrp="1"/>
          </p:cNvSpPr>
          <p:nvPr>
            <p:ph type="body" sz="quarter" idx="43" hasCustomPrompt="1"/>
          </p:nvPr>
        </p:nvSpPr>
        <p:spPr>
          <a:xfrm>
            <a:off x="6219946" y="3824211"/>
            <a:ext cx="25103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44"/>
          </p:nvPr>
        </p:nvSpPr>
        <p:spPr>
          <a:xfrm>
            <a:off x="6219948" y="4414975"/>
            <a:ext cx="2510368" cy="923403"/>
          </a:xfrm>
        </p:spPr>
        <p:txBody>
          <a:bodyPr/>
          <a:lstStyle>
            <a:lvl1pPr>
              <a:defRPr sz="1600"/>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1" name="Footer Placeholder 24"/>
          <p:cNvSpPr>
            <a:spLocks noGrp="1"/>
          </p:cNvSpPr>
          <p:nvPr>
            <p:ph type="ftr" sz="quarter" idx="14"/>
          </p:nvPr>
        </p:nvSpPr>
        <p:spPr>
          <a:xfrm>
            <a:off x="2101851" y="6325554"/>
            <a:ext cx="2514600" cy="246107"/>
          </a:xfrm>
        </p:spPr>
        <p:txBody>
          <a:bodyPr/>
          <a:lstStyle>
            <a:lvl1pPr>
              <a:defRPr>
                <a:solidFill>
                  <a:schemeClr val="accent6">
                    <a:lumMod val="50000"/>
                  </a:schemeClr>
                </a:solidFill>
              </a:defRPr>
            </a:lvl1pPr>
          </a:lstStyle>
          <a:p>
            <a:r>
              <a:rPr lang="en-US"/>
              <a:t>Member of Walgreens Boots Alliance</a:t>
            </a:r>
          </a:p>
          <a:p>
            <a:r>
              <a:rPr lang="en-US"/>
              <a:t>©2023 Walgreen Co. All rights reserved.</a:t>
            </a:r>
          </a:p>
        </p:txBody>
      </p:sp>
      <p:sp>
        <p:nvSpPr>
          <p:cNvPr id="44" name="Text Placeholder 4"/>
          <p:cNvSpPr>
            <a:spLocks noGrp="1"/>
          </p:cNvSpPr>
          <p:nvPr>
            <p:ph type="body" sz="quarter" idx="22" hasCustomPrompt="1"/>
          </p:nvPr>
        </p:nvSpPr>
        <p:spPr>
          <a:xfrm>
            <a:off x="6215714" y="1104350"/>
            <a:ext cx="2514601"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6214535" y="1452075"/>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8957735" y="1104350"/>
            <a:ext cx="2497667"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8956555" y="1452075"/>
            <a:ext cx="670560" cy="24407"/>
          </a:xfrm>
          <a:solidFill>
            <a:srgbClr val="413D3C"/>
          </a:solidFill>
        </p:spPr>
        <p:txBody>
          <a:bodyPr/>
          <a:lstStyle>
            <a:lvl1pPr algn="l">
              <a:defRPr>
                <a:noFill/>
              </a:defRPr>
            </a:lvl1pPr>
          </a:lstStyle>
          <a:p>
            <a:endParaRPr lang="en-US"/>
          </a:p>
        </p:txBody>
      </p:sp>
      <p:sp>
        <p:nvSpPr>
          <p:cNvPr id="49" name="Text Placeholder 4"/>
          <p:cNvSpPr>
            <a:spLocks noGrp="1"/>
          </p:cNvSpPr>
          <p:nvPr>
            <p:ph type="body" sz="quarter" idx="47" hasCustomPrompt="1"/>
          </p:nvPr>
        </p:nvSpPr>
        <p:spPr>
          <a:xfrm>
            <a:off x="6215714" y="3334464"/>
            <a:ext cx="2514601"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58" name="SmartArt Placeholder 4"/>
          <p:cNvSpPr>
            <a:spLocks noGrp="1"/>
          </p:cNvSpPr>
          <p:nvPr>
            <p:ph type="dgm" sz="quarter" idx="48"/>
          </p:nvPr>
        </p:nvSpPr>
        <p:spPr>
          <a:xfrm flipV="1">
            <a:off x="6214535" y="3698864"/>
            <a:ext cx="670560" cy="24407"/>
          </a:xfrm>
          <a:solidFill>
            <a:srgbClr val="413D3C"/>
          </a:solidFill>
        </p:spPr>
        <p:txBody>
          <a:bodyPr/>
          <a:lstStyle>
            <a:lvl1pPr algn="l">
              <a:defRPr>
                <a:noFill/>
              </a:defRPr>
            </a:lvl1pPr>
          </a:lstStyle>
          <a:p>
            <a:endParaRPr lang="en-US"/>
          </a:p>
        </p:txBody>
      </p:sp>
      <p:sp>
        <p:nvSpPr>
          <p:cNvPr id="59" name="Text Placeholder 4"/>
          <p:cNvSpPr>
            <a:spLocks noGrp="1"/>
          </p:cNvSpPr>
          <p:nvPr>
            <p:ph type="body" sz="quarter" idx="49" hasCustomPrompt="1"/>
          </p:nvPr>
        </p:nvSpPr>
        <p:spPr>
          <a:xfrm>
            <a:off x="8957735" y="3334464"/>
            <a:ext cx="2497667"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04.</a:t>
            </a:r>
          </a:p>
        </p:txBody>
      </p:sp>
      <p:sp>
        <p:nvSpPr>
          <p:cNvPr id="60" name="SmartArt Placeholder 4"/>
          <p:cNvSpPr>
            <a:spLocks noGrp="1"/>
          </p:cNvSpPr>
          <p:nvPr>
            <p:ph type="dgm" sz="quarter" idx="50"/>
          </p:nvPr>
        </p:nvSpPr>
        <p:spPr>
          <a:xfrm flipV="1">
            <a:off x="8956555" y="3698864"/>
            <a:ext cx="670560" cy="24407"/>
          </a:xfrm>
          <a:solidFill>
            <a:srgbClr val="413D3C"/>
          </a:solidFill>
        </p:spPr>
        <p:txBody>
          <a:bodyPr/>
          <a:lstStyle>
            <a:lvl1pPr algn="l">
              <a:defRPr>
                <a:noFill/>
              </a:defRPr>
            </a:lvl1pPr>
          </a:lstStyle>
          <a:p>
            <a:endParaRPr lang="en-US"/>
          </a:p>
        </p:txBody>
      </p:sp>
      <p:sp>
        <p:nvSpPr>
          <p:cNvPr id="23" name="Text Placeholder 6">
            <a:extLst>
              <a:ext uri="{FF2B5EF4-FFF2-40B4-BE49-F238E27FC236}">
                <a16:creationId xmlns:a16="http://schemas.microsoft.com/office/drawing/2014/main" id="{CB683AEE-65C3-3B4B-96A8-2EDCED2DD3CC}"/>
              </a:ext>
            </a:extLst>
          </p:cNvPr>
          <p:cNvSpPr>
            <a:spLocks noGrp="1"/>
          </p:cNvSpPr>
          <p:nvPr>
            <p:ph type="body" sz="quarter" idx="51" hasCustomPrompt="1"/>
          </p:nvPr>
        </p:nvSpPr>
        <p:spPr>
          <a:xfrm>
            <a:off x="719137" y="6019800"/>
            <a:ext cx="25362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33256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A22-0FE2-93F5-75B5-1D2B3920C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2C8F37-0D25-2F17-877B-277041BE7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4E01D-282D-DEE1-B99F-627DDAD534CA}"/>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5" name="Footer Placeholder 4">
            <a:extLst>
              <a:ext uri="{FF2B5EF4-FFF2-40B4-BE49-F238E27FC236}">
                <a16:creationId xmlns:a16="http://schemas.microsoft.com/office/drawing/2014/main" id="{88B9F39F-7F86-46DA-031E-3138ECD2B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C5AF6-0947-D7BB-33A0-4B3B1525F2C6}"/>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2235661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itle Agenda Clay">
    <p:bg>
      <p:bgPr>
        <a:solidFill>
          <a:srgbClr val="DED5D0"/>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141" y="1525482"/>
            <a:ext cx="4767260" cy="2362202"/>
          </a:xfrm>
        </p:spPr>
        <p:txBody>
          <a:bodyPr anchor="ctr">
            <a:noAutofit/>
          </a:bodyPr>
          <a:lstStyle>
            <a:lvl1pPr algn="l">
              <a:defRPr sz="5333" baseline="0"/>
            </a:lvl1pPr>
          </a:lstStyle>
          <a:p>
            <a:r>
              <a:rPr lang="en-US"/>
              <a:t>Add your headline</a:t>
            </a:r>
          </a:p>
        </p:txBody>
      </p:sp>
      <p:sp>
        <p:nvSpPr>
          <p:cNvPr id="50" name="Text Placeholder 8"/>
          <p:cNvSpPr>
            <a:spLocks noGrp="1"/>
          </p:cNvSpPr>
          <p:nvPr>
            <p:ph type="body" sz="quarter" idx="37" hasCustomPrompt="1"/>
          </p:nvPr>
        </p:nvSpPr>
        <p:spPr>
          <a:xfrm>
            <a:off x="6219946" y="1590197"/>
            <a:ext cx="25103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6219948" y="2180961"/>
            <a:ext cx="2510368" cy="923403"/>
          </a:xfrm>
        </p:spPr>
        <p:txBody>
          <a:bodyPr/>
          <a:lstStyle>
            <a:lvl1pPr>
              <a:defRPr sz="1600"/>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8957734" y="1590197"/>
            <a:ext cx="2497665"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8957736" y="2180961"/>
            <a:ext cx="2497664" cy="923403"/>
          </a:xfrm>
        </p:spPr>
        <p:txBody>
          <a:bodyPr/>
          <a:lstStyle>
            <a:lvl1pPr>
              <a:defRPr sz="1600"/>
            </a:lvl1pPr>
            <a:lvl2pPr>
              <a:defRPr sz="1600"/>
            </a:lvl2pPr>
          </a:lstStyle>
          <a:p>
            <a:pPr lvl="0"/>
            <a:r>
              <a:rPr lang="en-US"/>
              <a:t>Click to edit</a:t>
            </a:r>
          </a:p>
        </p:txBody>
      </p:sp>
      <p:sp>
        <p:nvSpPr>
          <p:cNvPr id="54" name="Text Placeholder 8"/>
          <p:cNvSpPr>
            <a:spLocks noGrp="1"/>
          </p:cNvSpPr>
          <p:nvPr>
            <p:ph type="body" sz="quarter" idx="41" hasCustomPrompt="1"/>
          </p:nvPr>
        </p:nvSpPr>
        <p:spPr>
          <a:xfrm>
            <a:off x="8957736" y="3824211"/>
            <a:ext cx="2497665"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5" name="Text Placeholder 3"/>
          <p:cNvSpPr>
            <a:spLocks noGrp="1"/>
          </p:cNvSpPr>
          <p:nvPr>
            <p:ph type="body" sz="quarter" idx="42"/>
          </p:nvPr>
        </p:nvSpPr>
        <p:spPr>
          <a:xfrm>
            <a:off x="8957737" y="4414975"/>
            <a:ext cx="2497664" cy="923403"/>
          </a:xfrm>
        </p:spPr>
        <p:txBody>
          <a:bodyPr/>
          <a:lstStyle>
            <a:lvl1pPr>
              <a:defRPr sz="1600"/>
            </a:lvl1pPr>
            <a:lvl2pPr>
              <a:defRPr sz="1600"/>
            </a:lvl2pPr>
          </a:lstStyle>
          <a:p>
            <a:pPr lvl="0"/>
            <a:r>
              <a:rPr lang="en-US"/>
              <a:t>Click to edit</a:t>
            </a:r>
          </a:p>
        </p:txBody>
      </p:sp>
      <p:sp>
        <p:nvSpPr>
          <p:cNvPr id="56" name="Text Placeholder 8"/>
          <p:cNvSpPr>
            <a:spLocks noGrp="1"/>
          </p:cNvSpPr>
          <p:nvPr>
            <p:ph type="body" sz="quarter" idx="43" hasCustomPrompt="1"/>
          </p:nvPr>
        </p:nvSpPr>
        <p:spPr>
          <a:xfrm>
            <a:off x="6219946" y="3824211"/>
            <a:ext cx="2510369" cy="453656"/>
          </a:xfrm>
        </p:spPr>
        <p:txBody>
          <a:bodyPr lIns="0" tIns="0" rIns="0" bIns="0" anchor="ctr" anchorCtr="0">
            <a:noAutofit/>
          </a:bodyPr>
          <a:lstStyle>
            <a:lvl1pPr>
              <a:lnSpc>
                <a:spcPct val="100000"/>
              </a:lnSpc>
              <a:defRPr sz="1799"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44"/>
          </p:nvPr>
        </p:nvSpPr>
        <p:spPr>
          <a:xfrm>
            <a:off x="6219948" y="4414975"/>
            <a:ext cx="2510368" cy="923403"/>
          </a:xfrm>
        </p:spPr>
        <p:txBody>
          <a:bodyPr/>
          <a:lstStyle>
            <a:lvl1pPr>
              <a:defRPr sz="1600"/>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1"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44" name="Text Placeholder 4"/>
          <p:cNvSpPr>
            <a:spLocks noGrp="1"/>
          </p:cNvSpPr>
          <p:nvPr>
            <p:ph type="body" sz="quarter" idx="22" hasCustomPrompt="1"/>
          </p:nvPr>
        </p:nvSpPr>
        <p:spPr>
          <a:xfrm>
            <a:off x="6215714" y="1104350"/>
            <a:ext cx="2514601"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6214535" y="1452075"/>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8957735" y="1104350"/>
            <a:ext cx="2497667"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8956555" y="1452075"/>
            <a:ext cx="670560" cy="24407"/>
          </a:xfrm>
          <a:solidFill>
            <a:srgbClr val="413D3C"/>
          </a:solidFill>
        </p:spPr>
        <p:txBody>
          <a:bodyPr/>
          <a:lstStyle>
            <a:lvl1pPr algn="l">
              <a:defRPr>
                <a:noFill/>
              </a:defRPr>
            </a:lvl1pPr>
          </a:lstStyle>
          <a:p>
            <a:endParaRPr lang="en-US"/>
          </a:p>
        </p:txBody>
      </p:sp>
      <p:sp>
        <p:nvSpPr>
          <p:cNvPr id="49" name="Text Placeholder 4"/>
          <p:cNvSpPr>
            <a:spLocks noGrp="1"/>
          </p:cNvSpPr>
          <p:nvPr>
            <p:ph type="body" sz="quarter" idx="47" hasCustomPrompt="1"/>
          </p:nvPr>
        </p:nvSpPr>
        <p:spPr>
          <a:xfrm>
            <a:off x="6215714" y="3334464"/>
            <a:ext cx="2514601"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03.</a:t>
            </a:r>
          </a:p>
        </p:txBody>
      </p:sp>
      <p:sp>
        <p:nvSpPr>
          <p:cNvPr id="58" name="SmartArt Placeholder 4"/>
          <p:cNvSpPr>
            <a:spLocks noGrp="1"/>
          </p:cNvSpPr>
          <p:nvPr>
            <p:ph type="dgm" sz="quarter" idx="48"/>
          </p:nvPr>
        </p:nvSpPr>
        <p:spPr>
          <a:xfrm flipV="1">
            <a:off x="6214535" y="3698864"/>
            <a:ext cx="670560" cy="24407"/>
          </a:xfrm>
          <a:solidFill>
            <a:srgbClr val="413D3C"/>
          </a:solidFill>
        </p:spPr>
        <p:txBody>
          <a:bodyPr/>
          <a:lstStyle>
            <a:lvl1pPr algn="l">
              <a:defRPr>
                <a:noFill/>
              </a:defRPr>
            </a:lvl1pPr>
          </a:lstStyle>
          <a:p>
            <a:endParaRPr lang="en-US"/>
          </a:p>
        </p:txBody>
      </p:sp>
      <p:sp>
        <p:nvSpPr>
          <p:cNvPr id="59" name="Text Placeholder 4"/>
          <p:cNvSpPr>
            <a:spLocks noGrp="1"/>
          </p:cNvSpPr>
          <p:nvPr>
            <p:ph type="body" sz="quarter" idx="49" hasCustomPrompt="1"/>
          </p:nvPr>
        </p:nvSpPr>
        <p:spPr>
          <a:xfrm>
            <a:off x="8957735" y="3334464"/>
            <a:ext cx="2497667" cy="399619"/>
          </a:xfrm>
        </p:spPr>
        <p:txBody>
          <a:bodyPr tIns="0" rIns="0" bIns="0" anchor="t" anchorCtr="0">
            <a:noAutofit/>
          </a:bodyPr>
          <a:lstStyle>
            <a:lvl1pPr algn="l">
              <a:lnSpc>
                <a:spcPct val="100000"/>
              </a:lnSpc>
              <a:spcBef>
                <a:spcPts val="0"/>
              </a:spcBef>
              <a:defRPr sz="2133" b="1" baseline="0">
                <a:solidFill>
                  <a:srgbClr val="A32A33"/>
                </a:solidFill>
              </a:defRPr>
            </a:lvl1pPr>
            <a:lvl2pPr>
              <a:defRPr sz="1600"/>
            </a:lvl2pPr>
            <a:lvl3pPr>
              <a:defRPr sz="1600"/>
            </a:lvl3pPr>
            <a:lvl4pPr>
              <a:defRPr sz="1600"/>
            </a:lvl4pPr>
            <a:lvl5pPr>
              <a:defRPr sz="1600"/>
            </a:lvl5pPr>
          </a:lstStyle>
          <a:p>
            <a:pPr lvl="0"/>
            <a:r>
              <a:rPr lang="en-US"/>
              <a:t>04.</a:t>
            </a:r>
          </a:p>
        </p:txBody>
      </p:sp>
      <p:sp>
        <p:nvSpPr>
          <p:cNvPr id="60" name="SmartArt Placeholder 4"/>
          <p:cNvSpPr>
            <a:spLocks noGrp="1"/>
          </p:cNvSpPr>
          <p:nvPr>
            <p:ph type="dgm" sz="quarter" idx="50"/>
          </p:nvPr>
        </p:nvSpPr>
        <p:spPr>
          <a:xfrm flipV="1">
            <a:off x="8956555" y="3698864"/>
            <a:ext cx="670560" cy="24407"/>
          </a:xfrm>
          <a:solidFill>
            <a:srgbClr val="413D3C"/>
          </a:solidFill>
        </p:spPr>
        <p:txBody>
          <a:bodyPr/>
          <a:lstStyle>
            <a:lvl1pPr algn="l">
              <a:defRPr>
                <a:noFill/>
              </a:defRPr>
            </a:lvl1pPr>
          </a:lstStyle>
          <a:p>
            <a:endParaRPr lang="en-US"/>
          </a:p>
        </p:txBody>
      </p:sp>
      <p:sp>
        <p:nvSpPr>
          <p:cNvPr id="23" name="Text Placeholder 6">
            <a:extLst>
              <a:ext uri="{FF2B5EF4-FFF2-40B4-BE49-F238E27FC236}">
                <a16:creationId xmlns:a16="http://schemas.microsoft.com/office/drawing/2014/main" id="{CB683AEE-65C3-3B4B-96A8-2EDCED2DD3CC}"/>
              </a:ext>
            </a:extLst>
          </p:cNvPr>
          <p:cNvSpPr>
            <a:spLocks noGrp="1"/>
          </p:cNvSpPr>
          <p:nvPr>
            <p:ph type="body" sz="quarter" idx="51" hasCustomPrompt="1"/>
          </p:nvPr>
        </p:nvSpPr>
        <p:spPr>
          <a:xfrm>
            <a:off x="719137" y="6019800"/>
            <a:ext cx="253629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Tree>
    <p:extLst>
      <p:ext uri="{BB962C8B-B14F-4D97-AF65-F5344CB8AC3E}">
        <p14:creationId xmlns:p14="http://schemas.microsoft.com/office/powerpoint/2010/main" val="3208794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itle Agenda Charcoal">
    <p:bg>
      <p:bgPr>
        <a:solidFill>
          <a:srgbClr val="413D3C"/>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6" name="Title 1"/>
          <p:cNvSpPr>
            <a:spLocks noGrp="1"/>
          </p:cNvSpPr>
          <p:nvPr>
            <p:ph type="title" hasCustomPrompt="1"/>
          </p:nvPr>
        </p:nvSpPr>
        <p:spPr>
          <a:xfrm>
            <a:off x="719141" y="1525482"/>
            <a:ext cx="4767260" cy="2362202"/>
          </a:xfrm>
        </p:spPr>
        <p:txBody>
          <a:bodyPr anchor="ctr">
            <a:noAutofit/>
          </a:bodyPr>
          <a:lstStyle>
            <a:lvl1pPr algn="l">
              <a:defRPr sz="5333" baseline="0">
                <a:solidFill>
                  <a:schemeClr val="bg1"/>
                </a:solidFill>
              </a:defRPr>
            </a:lvl1pPr>
          </a:lstStyle>
          <a:p>
            <a:r>
              <a:rPr lang="en-US"/>
              <a:t>Add your headline</a:t>
            </a:r>
          </a:p>
        </p:txBody>
      </p:sp>
      <p:sp>
        <p:nvSpPr>
          <p:cNvPr id="50" name="Text Placeholder 8"/>
          <p:cNvSpPr>
            <a:spLocks noGrp="1"/>
          </p:cNvSpPr>
          <p:nvPr>
            <p:ph type="body" sz="quarter" idx="37" hasCustomPrompt="1"/>
          </p:nvPr>
        </p:nvSpPr>
        <p:spPr>
          <a:xfrm>
            <a:off x="6219946" y="1590197"/>
            <a:ext cx="2510369" cy="453656"/>
          </a:xfrm>
        </p:spPr>
        <p:txBody>
          <a:bodyPr lIns="0" tIns="0" rIns="0" bIns="0" anchor="ctr" anchorCtr="0">
            <a:noAutofit/>
          </a:bodyPr>
          <a:lstStyle>
            <a:lvl1pPr>
              <a:lnSpc>
                <a:spcPct val="100000"/>
              </a:lnSpc>
              <a:defRPr sz="1799"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1" name="Text Placeholder 3"/>
          <p:cNvSpPr>
            <a:spLocks noGrp="1"/>
          </p:cNvSpPr>
          <p:nvPr>
            <p:ph type="body" sz="quarter" idx="38"/>
          </p:nvPr>
        </p:nvSpPr>
        <p:spPr>
          <a:xfrm>
            <a:off x="6219948" y="2180961"/>
            <a:ext cx="2510368" cy="923403"/>
          </a:xfrm>
        </p:spPr>
        <p:txBody>
          <a:bodyPr/>
          <a:lstStyle>
            <a:lvl1pPr>
              <a:defRPr sz="1600">
                <a:solidFill>
                  <a:schemeClr val="bg1"/>
                </a:solidFill>
              </a:defRPr>
            </a:lvl1pPr>
            <a:lvl2pPr>
              <a:defRPr sz="1600"/>
            </a:lvl2pPr>
          </a:lstStyle>
          <a:p>
            <a:pPr lvl="0"/>
            <a:r>
              <a:rPr lang="en-US"/>
              <a:t>Click to edit</a:t>
            </a:r>
          </a:p>
        </p:txBody>
      </p:sp>
      <p:sp>
        <p:nvSpPr>
          <p:cNvPr id="52" name="Text Placeholder 8"/>
          <p:cNvSpPr>
            <a:spLocks noGrp="1"/>
          </p:cNvSpPr>
          <p:nvPr>
            <p:ph type="body" sz="quarter" idx="39" hasCustomPrompt="1"/>
          </p:nvPr>
        </p:nvSpPr>
        <p:spPr>
          <a:xfrm>
            <a:off x="8957734" y="1590197"/>
            <a:ext cx="2497665" cy="453656"/>
          </a:xfrm>
        </p:spPr>
        <p:txBody>
          <a:bodyPr lIns="0" tIns="0" rIns="0" bIns="0" anchor="ctr" anchorCtr="0">
            <a:noAutofit/>
          </a:bodyPr>
          <a:lstStyle>
            <a:lvl1pPr>
              <a:lnSpc>
                <a:spcPct val="100000"/>
              </a:lnSpc>
              <a:defRPr sz="1799"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3" name="Text Placeholder 3"/>
          <p:cNvSpPr>
            <a:spLocks noGrp="1"/>
          </p:cNvSpPr>
          <p:nvPr>
            <p:ph type="body" sz="quarter" idx="40"/>
          </p:nvPr>
        </p:nvSpPr>
        <p:spPr>
          <a:xfrm>
            <a:off x="8957736" y="2180961"/>
            <a:ext cx="2497664" cy="923403"/>
          </a:xfrm>
        </p:spPr>
        <p:txBody>
          <a:bodyPr/>
          <a:lstStyle>
            <a:lvl1pPr>
              <a:defRPr sz="1600">
                <a:solidFill>
                  <a:schemeClr val="bg1"/>
                </a:solidFill>
              </a:defRPr>
            </a:lvl1pPr>
            <a:lvl2pPr>
              <a:defRPr sz="1600"/>
            </a:lvl2pPr>
          </a:lstStyle>
          <a:p>
            <a:pPr lvl="0"/>
            <a:r>
              <a:rPr lang="en-US"/>
              <a:t>Click to edit</a:t>
            </a:r>
          </a:p>
        </p:txBody>
      </p:sp>
      <p:sp>
        <p:nvSpPr>
          <p:cNvPr id="54" name="Text Placeholder 8"/>
          <p:cNvSpPr>
            <a:spLocks noGrp="1"/>
          </p:cNvSpPr>
          <p:nvPr>
            <p:ph type="body" sz="quarter" idx="41" hasCustomPrompt="1"/>
          </p:nvPr>
        </p:nvSpPr>
        <p:spPr>
          <a:xfrm>
            <a:off x="8957736" y="3824211"/>
            <a:ext cx="2497665" cy="453656"/>
          </a:xfrm>
        </p:spPr>
        <p:txBody>
          <a:bodyPr lIns="0" tIns="0" rIns="0" bIns="0" anchor="ctr" anchorCtr="0">
            <a:noAutofit/>
          </a:bodyPr>
          <a:lstStyle>
            <a:lvl1pPr>
              <a:lnSpc>
                <a:spcPct val="100000"/>
              </a:lnSpc>
              <a:defRPr sz="1799"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5" name="Text Placeholder 3"/>
          <p:cNvSpPr>
            <a:spLocks noGrp="1"/>
          </p:cNvSpPr>
          <p:nvPr>
            <p:ph type="body" sz="quarter" idx="42"/>
          </p:nvPr>
        </p:nvSpPr>
        <p:spPr>
          <a:xfrm>
            <a:off x="8957737" y="4414975"/>
            <a:ext cx="2497664" cy="923403"/>
          </a:xfrm>
        </p:spPr>
        <p:txBody>
          <a:bodyPr/>
          <a:lstStyle>
            <a:lvl1pPr>
              <a:defRPr sz="1600">
                <a:solidFill>
                  <a:schemeClr val="bg1"/>
                </a:solidFill>
              </a:defRPr>
            </a:lvl1pPr>
            <a:lvl2pPr>
              <a:defRPr sz="1600"/>
            </a:lvl2pPr>
          </a:lstStyle>
          <a:p>
            <a:pPr lvl="0"/>
            <a:r>
              <a:rPr lang="en-US"/>
              <a:t>Click to edit</a:t>
            </a:r>
          </a:p>
        </p:txBody>
      </p:sp>
      <p:sp>
        <p:nvSpPr>
          <p:cNvPr id="56" name="Text Placeholder 8"/>
          <p:cNvSpPr>
            <a:spLocks noGrp="1"/>
          </p:cNvSpPr>
          <p:nvPr>
            <p:ph type="body" sz="quarter" idx="43" hasCustomPrompt="1"/>
          </p:nvPr>
        </p:nvSpPr>
        <p:spPr>
          <a:xfrm>
            <a:off x="6219946" y="3824211"/>
            <a:ext cx="2510369" cy="453656"/>
          </a:xfrm>
        </p:spPr>
        <p:txBody>
          <a:bodyPr lIns="0" tIns="0" rIns="0" bIns="0" anchor="ctr" anchorCtr="0">
            <a:noAutofit/>
          </a:bodyPr>
          <a:lstStyle>
            <a:lvl1pPr>
              <a:lnSpc>
                <a:spcPct val="100000"/>
              </a:lnSpc>
              <a:defRPr sz="1799" b="1">
                <a:solidFill>
                  <a:schemeClr val="bg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57" name="Text Placeholder 3"/>
          <p:cNvSpPr>
            <a:spLocks noGrp="1"/>
          </p:cNvSpPr>
          <p:nvPr>
            <p:ph type="body" sz="quarter" idx="44"/>
          </p:nvPr>
        </p:nvSpPr>
        <p:spPr>
          <a:xfrm>
            <a:off x="6219948" y="4414975"/>
            <a:ext cx="2510368" cy="923403"/>
          </a:xfrm>
        </p:spPr>
        <p:txBody>
          <a:bodyPr/>
          <a:lstStyle>
            <a:lvl1pPr>
              <a:defRPr sz="1600">
                <a:solidFill>
                  <a:schemeClr val="bg1"/>
                </a:solidFill>
              </a:defRPr>
            </a:lvl1pPr>
            <a:lvl2pPr>
              <a:defRPr sz="1600"/>
            </a:lvl2pPr>
          </a:lstStyle>
          <a:p>
            <a:pPr lvl="0"/>
            <a:r>
              <a:rPr lang="en-US"/>
              <a:t>Click to edit</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1" name="Footer Placeholder 24"/>
          <p:cNvSpPr>
            <a:spLocks noGrp="1"/>
          </p:cNvSpPr>
          <p:nvPr>
            <p:ph type="ftr" sz="quarter" idx="14"/>
          </p:nvPr>
        </p:nvSpPr>
        <p:spPr>
          <a:xfrm>
            <a:off x="2101851" y="6325554"/>
            <a:ext cx="2514600" cy="246107"/>
          </a:xfrm>
        </p:spPr>
        <p:txBody>
          <a:bodyPr/>
          <a:lstStyle>
            <a:lvl1pPr>
              <a:defRPr>
                <a:solidFill>
                  <a:schemeClr val="accent6">
                    <a:lumMod val="50000"/>
                    <a:lumOff val="50000"/>
                  </a:schemeClr>
                </a:solidFill>
              </a:defRPr>
            </a:lvl1pPr>
          </a:lstStyle>
          <a:p>
            <a:r>
              <a:rPr lang="en-US"/>
              <a:t>Member of Walgreens Boots Alliance</a:t>
            </a:r>
          </a:p>
          <a:p>
            <a:r>
              <a:rPr lang="en-US"/>
              <a:t>©2023 Walgreen Co. All rights reserved.</a:t>
            </a:r>
          </a:p>
        </p:txBody>
      </p:sp>
      <p:sp>
        <p:nvSpPr>
          <p:cNvPr id="44" name="Text Placeholder 4"/>
          <p:cNvSpPr>
            <a:spLocks noGrp="1"/>
          </p:cNvSpPr>
          <p:nvPr>
            <p:ph type="body" sz="quarter" idx="22" hasCustomPrompt="1"/>
          </p:nvPr>
        </p:nvSpPr>
        <p:spPr>
          <a:xfrm>
            <a:off x="6215714" y="1104350"/>
            <a:ext cx="2514601" cy="399619"/>
          </a:xfrm>
        </p:spPr>
        <p:txBody>
          <a:bodyPr tIns="0" rIns="0" bIns="0" anchor="t" anchorCtr="0">
            <a:noAutofit/>
          </a:bodyPr>
          <a:lstStyle>
            <a:lvl1pPr algn="l">
              <a:lnSpc>
                <a:spcPct val="100000"/>
              </a:lnSpc>
              <a:spcBef>
                <a:spcPts val="0"/>
              </a:spcBef>
              <a:defRPr sz="2133" b="1" baseline="0">
                <a:solidFill>
                  <a:srgbClr val="F4F2EF"/>
                </a:solidFill>
              </a:defRPr>
            </a:lvl1pPr>
            <a:lvl2pPr>
              <a:defRPr sz="1600"/>
            </a:lvl2pPr>
            <a:lvl3pPr>
              <a:defRPr sz="1600"/>
            </a:lvl3pPr>
            <a:lvl4pPr>
              <a:defRPr sz="1600"/>
            </a:lvl4pPr>
            <a:lvl5pPr>
              <a:defRPr sz="1600"/>
            </a:lvl5pPr>
          </a:lstStyle>
          <a:p>
            <a:pPr lvl="0"/>
            <a:r>
              <a:rPr lang="en-US"/>
              <a:t>01.</a:t>
            </a:r>
          </a:p>
        </p:txBody>
      </p:sp>
      <p:sp>
        <p:nvSpPr>
          <p:cNvPr id="46" name="SmartArt Placeholder 4"/>
          <p:cNvSpPr>
            <a:spLocks noGrp="1"/>
          </p:cNvSpPr>
          <p:nvPr>
            <p:ph type="dgm" sz="quarter" idx="32"/>
          </p:nvPr>
        </p:nvSpPr>
        <p:spPr>
          <a:xfrm flipV="1">
            <a:off x="6214535" y="1452075"/>
            <a:ext cx="670560" cy="24407"/>
          </a:xfrm>
          <a:solidFill>
            <a:srgbClr val="413D3C"/>
          </a:solidFill>
        </p:spPr>
        <p:txBody>
          <a:bodyPr/>
          <a:lstStyle>
            <a:lvl1pPr algn="l">
              <a:defRPr>
                <a:noFill/>
              </a:defRPr>
            </a:lvl1pPr>
          </a:lstStyle>
          <a:p>
            <a:endParaRPr lang="en-US"/>
          </a:p>
        </p:txBody>
      </p:sp>
      <p:sp>
        <p:nvSpPr>
          <p:cNvPr id="47" name="Text Placeholder 4"/>
          <p:cNvSpPr>
            <a:spLocks noGrp="1"/>
          </p:cNvSpPr>
          <p:nvPr>
            <p:ph type="body" sz="quarter" idx="45" hasCustomPrompt="1"/>
          </p:nvPr>
        </p:nvSpPr>
        <p:spPr>
          <a:xfrm>
            <a:off x="8957735" y="1104350"/>
            <a:ext cx="2497667" cy="399619"/>
          </a:xfrm>
        </p:spPr>
        <p:txBody>
          <a:bodyPr tIns="0" rIns="0" bIns="0" anchor="t" anchorCtr="0">
            <a:noAutofit/>
          </a:bodyPr>
          <a:lstStyle>
            <a:lvl1pPr algn="l">
              <a:lnSpc>
                <a:spcPct val="100000"/>
              </a:lnSpc>
              <a:spcBef>
                <a:spcPts val="0"/>
              </a:spcBef>
              <a:defRPr sz="2133" b="1" baseline="0">
                <a:solidFill>
                  <a:srgbClr val="F4F2EF"/>
                </a:solidFill>
              </a:defRPr>
            </a:lvl1pPr>
            <a:lvl2pPr>
              <a:defRPr sz="1600"/>
            </a:lvl2pPr>
            <a:lvl3pPr>
              <a:defRPr sz="1600"/>
            </a:lvl3pPr>
            <a:lvl4pPr>
              <a:defRPr sz="1600"/>
            </a:lvl4pPr>
            <a:lvl5pPr>
              <a:defRPr sz="1600"/>
            </a:lvl5pPr>
          </a:lstStyle>
          <a:p>
            <a:pPr lvl="0"/>
            <a:r>
              <a:rPr lang="en-US"/>
              <a:t>02.</a:t>
            </a:r>
          </a:p>
        </p:txBody>
      </p:sp>
      <p:sp>
        <p:nvSpPr>
          <p:cNvPr id="48" name="SmartArt Placeholder 4"/>
          <p:cNvSpPr>
            <a:spLocks noGrp="1"/>
          </p:cNvSpPr>
          <p:nvPr>
            <p:ph type="dgm" sz="quarter" idx="46"/>
          </p:nvPr>
        </p:nvSpPr>
        <p:spPr>
          <a:xfrm flipV="1">
            <a:off x="8956555" y="1452075"/>
            <a:ext cx="670560" cy="24407"/>
          </a:xfrm>
          <a:solidFill>
            <a:srgbClr val="413D3C"/>
          </a:solidFill>
        </p:spPr>
        <p:txBody>
          <a:bodyPr/>
          <a:lstStyle>
            <a:lvl1pPr algn="l">
              <a:defRPr>
                <a:noFill/>
              </a:defRPr>
            </a:lvl1pPr>
          </a:lstStyle>
          <a:p>
            <a:endParaRPr lang="en-US"/>
          </a:p>
        </p:txBody>
      </p:sp>
      <p:sp>
        <p:nvSpPr>
          <p:cNvPr id="49" name="Text Placeholder 4"/>
          <p:cNvSpPr>
            <a:spLocks noGrp="1"/>
          </p:cNvSpPr>
          <p:nvPr>
            <p:ph type="body" sz="quarter" idx="47" hasCustomPrompt="1"/>
          </p:nvPr>
        </p:nvSpPr>
        <p:spPr>
          <a:xfrm>
            <a:off x="6215714" y="3334464"/>
            <a:ext cx="2514601" cy="399619"/>
          </a:xfrm>
        </p:spPr>
        <p:txBody>
          <a:bodyPr tIns="0" rIns="0" bIns="0" anchor="t" anchorCtr="0">
            <a:noAutofit/>
          </a:bodyPr>
          <a:lstStyle>
            <a:lvl1pPr algn="l">
              <a:lnSpc>
                <a:spcPct val="100000"/>
              </a:lnSpc>
              <a:spcBef>
                <a:spcPts val="0"/>
              </a:spcBef>
              <a:defRPr sz="2133" b="1" baseline="0">
                <a:solidFill>
                  <a:srgbClr val="F4F2EF"/>
                </a:solidFill>
              </a:defRPr>
            </a:lvl1pPr>
            <a:lvl2pPr>
              <a:defRPr sz="1600"/>
            </a:lvl2pPr>
            <a:lvl3pPr>
              <a:defRPr sz="1600"/>
            </a:lvl3pPr>
            <a:lvl4pPr>
              <a:defRPr sz="1600"/>
            </a:lvl4pPr>
            <a:lvl5pPr>
              <a:defRPr sz="1600"/>
            </a:lvl5pPr>
          </a:lstStyle>
          <a:p>
            <a:pPr lvl="0"/>
            <a:r>
              <a:rPr lang="en-US"/>
              <a:t>03.</a:t>
            </a:r>
          </a:p>
        </p:txBody>
      </p:sp>
      <p:sp>
        <p:nvSpPr>
          <p:cNvPr id="58" name="SmartArt Placeholder 4"/>
          <p:cNvSpPr>
            <a:spLocks noGrp="1"/>
          </p:cNvSpPr>
          <p:nvPr>
            <p:ph type="dgm" sz="quarter" idx="48"/>
          </p:nvPr>
        </p:nvSpPr>
        <p:spPr>
          <a:xfrm flipV="1">
            <a:off x="6214535" y="3698864"/>
            <a:ext cx="670560" cy="24407"/>
          </a:xfrm>
          <a:solidFill>
            <a:srgbClr val="413D3C"/>
          </a:solidFill>
        </p:spPr>
        <p:txBody>
          <a:bodyPr/>
          <a:lstStyle>
            <a:lvl1pPr algn="l">
              <a:defRPr>
                <a:noFill/>
              </a:defRPr>
            </a:lvl1pPr>
          </a:lstStyle>
          <a:p>
            <a:endParaRPr lang="en-US"/>
          </a:p>
        </p:txBody>
      </p:sp>
      <p:sp>
        <p:nvSpPr>
          <p:cNvPr id="59" name="Text Placeholder 4"/>
          <p:cNvSpPr>
            <a:spLocks noGrp="1"/>
          </p:cNvSpPr>
          <p:nvPr>
            <p:ph type="body" sz="quarter" idx="49" hasCustomPrompt="1"/>
          </p:nvPr>
        </p:nvSpPr>
        <p:spPr>
          <a:xfrm>
            <a:off x="8957735" y="3334464"/>
            <a:ext cx="2497667" cy="399619"/>
          </a:xfrm>
        </p:spPr>
        <p:txBody>
          <a:bodyPr tIns="0" rIns="0" bIns="0" anchor="t" anchorCtr="0">
            <a:noAutofit/>
          </a:bodyPr>
          <a:lstStyle>
            <a:lvl1pPr algn="l">
              <a:lnSpc>
                <a:spcPct val="100000"/>
              </a:lnSpc>
              <a:spcBef>
                <a:spcPts val="0"/>
              </a:spcBef>
              <a:defRPr sz="2133" b="1" baseline="0">
                <a:solidFill>
                  <a:srgbClr val="F4F2EF"/>
                </a:solidFill>
              </a:defRPr>
            </a:lvl1pPr>
            <a:lvl2pPr>
              <a:defRPr sz="1600"/>
            </a:lvl2pPr>
            <a:lvl3pPr>
              <a:defRPr sz="1600"/>
            </a:lvl3pPr>
            <a:lvl4pPr>
              <a:defRPr sz="1600"/>
            </a:lvl4pPr>
            <a:lvl5pPr>
              <a:defRPr sz="1600"/>
            </a:lvl5pPr>
          </a:lstStyle>
          <a:p>
            <a:pPr lvl="0"/>
            <a:r>
              <a:rPr lang="en-US"/>
              <a:t>04.</a:t>
            </a:r>
          </a:p>
        </p:txBody>
      </p:sp>
      <p:sp>
        <p:nvSpPr>
          <p:cNvPr id="60" name="SmartArt Placeholder 4"/>
          <p:cNvSpPr>
            <a:spLocks noGrp="1"/>
          </p:cNvSpPr>
          <p:nvPr>
            <p:ph type="dgm" sz="quarter" idx="50"/>
          </p:nvPr>
        </p:nvSpPr>
        <p:spPr>
          <a:xfrm flipV="1">
            <a:off x="8956555" y="3698864"/>
            <a:ext cx="670560" cy="24407"/>
          </a:xfrm>
          <a:solidFill>
            <a:srgbClr val="413D3C"/>
          </a:solidFill>
        </p:spPr>
        <p:txBody>
          <a:bodyPr/>
          <a:lstStyle>
            <a:lvl1pPr algn="l">
              <a:defRPr>
                <a:noFill/>
              </a:defRPr>
            </a:lvl1pPr>
          </a:lstStyle>
          <a:p>
            <a:endParaRPr lang="en-US"/>
          </a:p>
        </p:txBody>
      </p:sp>
      <p:sp>
        <p:nvSpPr>
          <p:cNvPr id="23" name="Text Placeholder 6">
            <a:extLst>
              <a:ext uri="{FF2B5EF4-FFF2-40B4-BE49-F238E27FC236}">
                <a16:creationId xmlns:a16="http://schemas.microsoft.com/office/drawing/2014/main" id="{CB683AEE-65C3-3B4B-96A8-2EDCED2DD3CC}"/>
              </a:ext>
            </a:extLst>
          </p:cNvPr>
          <p:cNvSpPr>
            <a:spLocks noGrp="1"/>
          </p:cNvSpPr>
          <p:nvPr>
            <p:ph type="body" sz="quarter" idx="51" hasCustomPrompt="1"/>
          </p:nvPr>
        </p:nvSpPr>
        <p:spPr>
          <a:xfrm>
            <a:off x="719137" y="6019800"/>
            <a:ext cx="2536297" cy="151765"/>
          </a:xfrm>
        </p:spPr>
        <p:txBody>
          <a:bodyPr tIns="0" rIns="0" bIns="0" anchor="b">
            <a:noAutofit/>
          </a:bodyPr>
          <a:lstStyle>
            <a:lvl1pPr>
              <a:lnSpc>
                <a:spcPct val="100000"/>
              </a:lnSpc>
              <a:spcBef>
                <a:spcPts val="0"/>
              </a:spcBef>
              <a:defRPr sz="999" spc="0">
                <a:solidFill>
                  <a:schemeClr val="bg1"/>
                </a:solidFill>
              </a:defRPr>
            </a:lvl1pPr>
          </a:lstStyle>
          <a:p>
            <a:pPr lvl="0"/>
            <a:r>
              <a:rPr lang="en-US"/>
              <a:t>Add footnote</a:t>
            </a:r>
          </a:p>
        </p:txBody>
      </p:sp>
    </p:spTree>
    <p:extLst>
      <p:ext uri="{BB962C8B-B14F-4D97-AF65-F5344CB8AC3E}">
        <p14:creationId xmlns:p14="http://schemas.microsoft.com/office/powerpoint/2010/main" val="2281924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0370" y="4816096"/>
            <a:ext cx="10736263" cy="1323436"/>
          </a:xfrm>
        </p:spPr>
        <p:txBody>
          <a:bodyPr wrap="square" tIns="0" rIns="0" bIns="0" anchor="ctr" anchorCtr="0">
            <a:noAutofit/>
          </a:bodyPr>
          <a:lstStyle>
            <a:lvl1pPr algn="l">
              <a:lnSpc>
                <a:spcPts val="5867"/>
              </a:lnSpc>
              <a:defRPr sz="5333" baseline="0"/>
            </a:lvl1pPr>
          </a:lstStyle>
          <a:p>
            <a:r>
              <a:rPr lang="en-US"/>
              <a:t>Divider</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745368" y="4816096"/>
            <a:ext cx="121920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520094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Divider (Neutral)">
    <p:bg>
      <p:bgPr>
        <a:solidFill>
          <a:srgbClr val="F4F2E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0370" y="4816096"/>
            <a:ext cx="10736263" cy="1323436"/>
          </a:xfrm>
        </p:spPr>
        <p:txBody>
          <a:bodyPr wrap="square" tIns="0" rIns="0" bIns="0" anchor="ctr" anchorCtr="0">
            <a:noAutofit/>
          </a:bodyPr>
          <a:lstStyle>
            <a:lvl1pPr algn="l">
              <a:lnSpc>
                <a:spcPts val="5867"/>
              </a:lnSpc>
              <a:defRPr sz="5333" baseline="0"/>
            </a:lvl1pPr>
          </a:lstStyle>
          <a:p>
            <a:r>
              <a:rPr lang="en-US"/>
              <a:t>Divider</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745368" y="4816096"/>
            <a:ext cx="121920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1016401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Divider (Clay)">
    <p:bg>
      <p:bgPr>
        <a:solidFill>
          <a:srgbClr val="DED5D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0370" y="4816096"/>
            <a:ext cx="10736263" cy="1323436"/>
          </a:xfrm>
        </p:spPr>
        <p:txBody>
          <a:bodyPr wrap="square" tIns="0" rIns="0" bIns="0" anchor="ctr" anchorCtr="0">
            <a:noAutofit/>
          </a:bodyPr>
          <a:lstStyle>
            <a:lvl1pPr algn="l">
              <a:lnSpc>
                <a:spcPts val="5867"/>
              </a:lnSpc>
              <a:defRPr sz="5333" baseline="0"/>
            </a:lvl1pPr>
          </a:lstStyle>
          <a:p>
            <a:r>
              <a:rPr lang="en-US"/>
              <a:t>Divider</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745368" y="4816096"/>
            <a:ext cx="121920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770473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Divider (Charcoal)">
    <p:bg>
      <p:bgPr>
        <a:solidFill>
          <a:srgbClr val="413D3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0370" y="4816096"/>
            <a:ext cx="10736263" cy="1323436"/>
          </a:xfrm>
        </p:spPr>
        <p:txBody>
          <a:bodyPr wrap="square" tIns="0" rIns="0" bIns="0" anchor="ctr" anchorCtr="0">
            <a:noAutofit/>
          </a:bodyPr>
          <a:lstStyle>
            <a:lvl1pPr algn="l">
              <a:lnSpc>
                <a:spcPts val="5867"/>
              </a:lnSpc>
              <a:defRPr sz="5333" baseline="0">
                <a:solidFill>
                  <a:schemeClr val="bg1"/>
                </a:solidFill>
              </a:defRPr>
            </a:lvl1pPr>
          </a:lstStyle>
          <a:p>
            <a:r>
              <a:rPr lang="en-US"/>
              <a:t>Divider</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745368" y="4816096"/>
            <a:ext cx="121920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2006920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entered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9" y="2208670"/>
            <a:ext cx="10736263" cy="1323436"/>
          </a:xfrm>
        </p:spPr>
        <p:txBody>
          <a:bodyPr wrap="square" tIns="0" rIns="0" bIns="0" anchor="ctr" anchorCtr="0">
            <a:noAutofit/>
          </a:bodyPr>
          <a:lstStyle>
            <a:lvl1pPr algn="ctr">
              <a:lnSpc>
                <a:spcPts val="5867"/>
              </a:lnSpc>
              <a:defRPr sz="4800" baseline="0"/>
            </a:lvl1pPr>
          </a:lstStyle>
          <a:p>
            <a:r>
              <a:rPr lang="en-US"/>
              <a:t>Divider page</a:t>
            </a:r>
          </a:p>
        </p:txBody>
      </p:sp>
      <p:sp>
        <p:nvSpPr>
          <p:cNvPr id="7" name="Text Placeholder 6"/>
          <p:cNvSpPr>
            <a:spLocks noGrp="1"/>
          </p:cNvSpPr>
          <p:nvPr>
            <p:ph type="body" sz="quarter" idx="12" hasCustomPrompt="1"/>
          </p:nvPr>
        </p:nvSpPr>
        <p:spPr>
          <a:xfrm>
            <a:off x="2101849" y="3999032"/>
            <a:ext cx="7994651" cy="609599"/>
          </a:xfrm>
        </p:spPr>
        <p:txBody>
          <a:bodyPr/>
          <a:lstStyle>
            <a:lvl1pPr algn="ctr">
              <a:defRPr b="0">
                <a:solidFill>
                  <a:srgbClr val="413D3C"/>
                </a:solidFill>
              </a:defRPr>
            </a:lvl1pPr>
          </a:lstStyle>
          <a:p>
            <a:pPr lvl="0"/>
            <a:r>
              <a:rPr lang="en-US"/>
              <a:t>Subhead</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5763895" y="3767059"/>
            <a:ext cx="67056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1161794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ed Divider (Neutral)">
    <p:bg>
      <p:bgPr>
        <a:solidFill>
          <a:srgbClr val="F4F2E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9" y="2208670"/>
            <a:ext cx="10736263" cy="1323436"/>
          </a:xfrm>
        </p:spPr>
        <p:txBody>
          <a:bodyPr wrap="square" tIns="0" rIns="0" bIns="0" anchor="ctr" anchorCtr="0">
            <a:noAutofit/>
          </a:bodyPr>
          <a:lstStyle>
            <a:lvl1pPr algn="ctr">
              <a:lnSpc>
                <a:spcPts val="5867"/>
              </a:lnSpc>
              <a:defRPr sz="4800" baseline="0"/>
            </a:lvl1pPr>
          </a:lstStyle>
          <a:p>
            <a:r>
              <a:rPr lang="en-US"/>
              <a:t>Divider page</a:t>
            </a:r>
          </a:p>
        </p:txBody>
      </p:sp>
      <p:sp>
        <p:nvSpPr>
          <p:cNvPr id="7" name="Text Placeholder 6"/>
          <p:cNvSpPr>
            <a:spLocks noGrp="1"/>
          </p:cNvSpPr>
          <p:nvPr>
            <p:ph type="body" sz="quarter" idx="12" hasCustomPrompt="1"/>
          </p:nvPr>
        </p:nvSpPr>
        <p:spPr>
          <a:xfrm>
            <a:off x="2101849" y="3999032"/>
            <a:ext cx="7994651" cy="609599"/>
          </a:xfrm>
        </p:spPr>
        <p:txBody>
          <a:bodyPr/>
          <a:lstStyle>
            <a:lvl1pPr algn="ctr">
              <a:defRPr b="0">
                <a:solidFill>
                  <a:srgbClr val="413D3C"/>
                </a:solidFill>
              </a:defRPr>
            </a:lvl1pPr>
          </a:lstStyle>
          <a:p>
            <a:pPr lvl="0"/>
            <a:r>
              <a:rPr lang="en-US"/>
              <a:t>Subhead</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5763895" y="3767059"/>
            <a:ext cx="67056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2127977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ntered Divider (Clay)">
    <p:bg>
      <p:bgPr>
        <a:solidFill>
          <a:srgbClr val="DED5D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9" y="2208670"/>
            <a:ext cx="10736263" cy="1323436"/>
          </a:xfrm>
        </p:spPr>
        <p:txBody>
          <a:bodyPr wrap="square" tIns="0" rIns="0" bIns="0" anchor="ctr" anchorCtr="0">
            <a:noAutofit/>
          </a:bodyPr>
          <a:lstStyle>
            <a:lvl1pPr algn="ctr">
              <a:lnSpc>
                <a:spcPts val="5867"/>
              </a:lnSpc>
              <a:defRPr sz="4800" baseline="0"/>
            </a:lvl1pPr>
          </a:lstStyle>
          <a:p>
            <a:r>
              <a:rPr lang="en-US"/>
              <a:t>Divider page</a:t>
            </a:r>
          </a:p>
        </p:txBody>
      </p:sp>
      <p:sp>
        <p:nvSpPr>
          <p:cNvPr id="7" name="Text Placeholder 6"/>
          <p:cNvSpPr>
            <a:spLocks noGrp="1"/>
          </p:cNvSpPr>
          <p:nvPr>
            <p:ph type="body" sz="quarter" idx="12" hasCustomPrompt="1"/>
          </p:nvPr>
        </p:nvSpPr>
        <p:spPr>
          <a:xfrm>
            <a:off x="2101849" y="3999032"/>
            <a:ext cx="7994651" cy="609599"/>
          </a:xfrm>
        </p:spPr>
        <p:txBody>
          <a:bodyPr/>
          <a:lstStyle>
            <a:lvl1pPr algn="ctr">
              <a:defRPr b="0">
                <a:solidFill>
                  <a:srgbClr val="413D3C"/>
                </a:solidFill>
              </a:defRPr>
            </a:lvl1pPr>
          </a:lstStyle>
          <a:p>
            <a:pPr lvl="0"/>
            <a:r>
              <a:rPr lang="en-US"/>
              <a:t>Subhead</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5763895" y="3767059"/>
            <a:ext cx="67056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181861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entered Divider (Charcoal)">
    <p:bg>
      <p:bgPr>
        <a:solidFill>
          <a:srgbClr val="413D3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9" y="2208670"/>
            <a:ext cx="10736263" cy="1323436"/>
          </a:xfrm>
        </p:spPr>
        <p:txBody>
          <a:bodyPr wrap="square" tIns="0" rIns="0" bIns="0" anchor="ctr" anchorCtr="0">
            <a:noAutofit/>
          </a:bodyPr>
          <a:lstStyle>
            <a:lvl1pPr algn="ctr">
              <a:lnSpc>
                <a:spcPts val="5867"/>
              </a:lnSpc>
              <a:defRPr sz="4800" baseline="0">
                <a:solidFill>
                  <a:schemeClr val="bg1"/>
                </a:solidFill>
              </a:defRPr>
            </a:lvl1pPr>
          </a:lstStyle>
          <a:p>
            <a:r>
              <a:rPr lang="en-US"/>
              <a:t>Divider page</a:t>
            </a:r>
          </a:p>
        </p:txBody>
      </p:sp>
      <p:sp>
        <p:nvSpPr>
          <p:cNvPr id="7" name="Text Placeholder 6"/>
          <p:cNvSpPr>
            <a:spLocks noGrp="1"/>
          </p:cNvSpPr>
          <p:nvPr>
            <p:ph type="body" sz="quarter" idx="12" hasCustomPrompt="1"/>
          </p:nvPr>
        </p:nvSpPr>
        <p:spPr>
          <a:xfrm>
            <a:off x="2101849" y="3999032"/>
            <a:ext cx="7994651" cy="609599"/>
          </a:xfrm>
        </p:spPr>
        <p:txBody>
          <a:bodyPr/>
          <a:lstStyle>
            <a:lvl1pPr algn="ctr">
              <a:defRPr b="0">
                <a:solidFill>
                  <a:schemeClr val="bg1"/>
                </a:solidFill>
              </a:defRPr>
            </a:lvl1pPr>
          </a:lstStyle>
          <a:p>
            <a:pPr lvl="0"/>
            <a:r>
              <a:rPr lang="en-US"/>
              <a:t>Subhead</a:t>
            </a:r>
          </a:p>
        </p:txBody>
      </p:sp>
      <p:sp>
        <p:nvSpPr>
          <p:cNvPr id="6" name="Holder 6"/>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SmartArt Placeholder 4"/>
          <p:cNvSpPr>
            <a:spLocks noGrp="1"/>
          </p:cNvSpPr>
          <p:nvPr>
            <p:ph type="dgm" sz="quarter" idx="50"/>
          </p:nvPr>
        </p:nvSpPr>
        <p:spPr>
          <a:xfrm flipV="1">
            <a:off x="5763895" y="3767059"/>
            <a:ext cx="670560" cy="24407"/>
          </a:xfrm>
          <a:solidFill>
            <a:srgbClr val="A32A33"/>
          </a:solidFill>
        </p:spPr>
        <p:txBody>
          <a:bodyPr/>
          <a:lstStyle>
            <a:lvl1pPr>
              <a:defRPr>
                <a:noFill/>
              </a:defRPr>
            </a:lvl1pPr>
          </a:lstStyle>
          <a:p>
            <a:endParaRPr lang="en-US"/>
          </a:p>
        </p:txBody>
      </p:sp>
    </p:spTree>
    <p:extLst>
      <p:ext uri="{BB962C8B-B14F-4D97-AF65-F5344CB8AC3E}">
        <p14:creationId xmlns:p14="http://schemas.microsoft.com/office/powerpoint/2010/main" val="20121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1DC0-6F62-0EAC-9CDE-843695339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83680-CCC5-9E39-9598-0C10B5DED8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AFB037-BC7C-4172-C967-994771B6C1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8E56A-80F7-B9F7-FE87-6003C8768038}"/>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6" name="Footer Placeholder 5">
            <a:extLst>
              <a:ext uri="{FF2B5EF4-FFF2-40B4-BE49-F238E27FC236}">
                <a16:creationId xmlns:a16="http://schemas.microsoft.com/office/drawing/2014/main" id="{1C389649-1BE3-A39C-FBB1-6A588EB03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2AA4C-5589-FE69-8725-82A33083C471}"/>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3473283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Divider with Long Subhead (White)">
    <p:bg>
      <p:bgPr>
        <a:solidFill>
          <a:schemeClr val="tx1"/>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 name="Holder 6">
            <a:extLst>
              <a:ext uri="{FF2B5EF4-FFF2-40B4-BE49-F238E27FC236}">
                <a16:creationId xmlns:a16="http://schemas.microsoft.com/office/drawing/2014/main" id="{14B1A322-A7C1-1919-9703-85F22A87B081}"/>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250458878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ft Divider with Long Subhead (Neutral)">
    <p:bg>
      <p:bgPr>
        <a:solidFill>
          <a:srgbClr val="F4F2EF"/>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 name="Holder 6">
            <a:extLst>
              <a:ext uri="{FF2B5EF4-FFF2-40B4-BE49-F238E27FC236}">
                <a16:creationId xmlns:a16="http://schemas.microsoft.com/office/drawing/2014/main" id="{14B1A322-A7C1-1919-9703-85F22A87B081}"/>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55339369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ft Divider with Long Subhead (Clay)">
    <p:bg>
      <p:bgPr>
        <a:solidFill>
          <a:srgbClr val="DED5D0"/>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 name="Holder 6">
            <a:extLst>
              <a:ext uri="{FF2B5EF4-FFF2-40B4-BE49-F238E27FC236}">
                <a16:creationId xmlns:a16="http://schemas.microsoft.com/office/drawing/2014/main" id="{14B1A322-A7C1-1919-9703-85F22A87B081}"/>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62875548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ft Divider with Long Subhead (Charcoal)">
    <p:bg>
      <p:bgPr>
        <a:solidFill>
          <a:srgbClr val="413D3C"/>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chemeClr val="tx1"/>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chemeClr val="tx1"/>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3" name="Holder 6">
            <a:extLst>
              <a:ext uri="{FF2B5EF4-FFF2-40B4-BE49-F238E27FC236}">
                <a16:creationId xmlns:a16="http://schemas.microsoft.com/office/drawing/2014/main" id="{14B1A322-A7C1-1919-9703-85F22A87B081}"/>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29960386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bullets (white)">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9" name="Title 9"/>
          <p:cNvSpPr>
            <a:spLocks noGrp="1"/>
          </p:cNvSpPr>
          <p:nvPr>
            <p:ph type="title" hasCustomPrompt="1"/>
          </p:nvPr>
        </p:nvSpPr>
        <p:spPr>
          <a:xfrm>
            <a:off x="719666" y="379778"/>
            <a:ext cx="10735735" cy="810163"/>
          </a:xfrm>
        </p:spPr>
        <p:txBody>
          <a:bodyPr/>
          <a:lstStyle/>
          <a:p>
            <a:r>
              <a:rPr lang="en-US"/>
              <a:t>Headline</a:t>
            </a:r>
          </a:p>
        </p:txBody>
      </p:sp>
      <p:sp>
        <p:nvSpPr>
          <p:cNvPr id="11"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6" name="Text Placeholder 5">
            <a:extLst>
              <a:ext uri="{FF2B5EF4-FFF2-40B4-BE49-F238E27FC236}">
                <a16:creationId xmlns:a16="http://schemas.microsoft.com/office/drawing/2014/main" id="{2D3B72F9-ABF3-9A29-9B2F-5CFE75E545B5}"/>
              </a:ext>
            </a:extLst>
          </p:cNvPr>
          <p:cNvSpPr>
            <a:spLocks noGrp="1"/>
          </p:cNvSpPr>
          <p:nvPr>
            <p:ph type="body" sz="quarter" idx="41" hasCustomPrompt="1"/>
          </p:nvPr>
        </p:nvSpPr>
        <p:spPr>
          <a:xfrm>
            <a:off x="719137" y="1396177"/>
            <a:ext cx="10736264" cy="4417247"/>
          </a:xfrm>
        </p:spPr>
        <p:txBody>
          <a:bodyPr>
            <a:normAutofit/>
          </a:bodyPr>
          <a:lstStyle>
            <a:lvl1pPr marL="380990" indent="-380990">
              <a:buFont typeface="Arial" panose="020B0604020202020204" pitchFamily="34" charset="0"/>
              <a:buChar char="•"/>
              <a:defRPr sz="2400"/>
            </a:lvl1pPr>
          </a:lstStyle>
          <a:p>
            <a:pPr lvl="0"/>
            <a:r>
              <a:rPr lang="en-US"/>
              <a:t>Use this slide for simple bullet points</a:t>
            </a:r>
          </a:p>
          <a:p>
            <a:pPr lvl="0"/>
            <a:endParaRPr lang="en-US"/>
          </a:p>
          <a:p>
            <a:pPr lvl="0"/>
            <a:r>
              <a:rPr lang="en-US"/>
              <a:t>Or longer text</a:t>
            </a:r>
          </a:p>
        </p:txBody>
      </p:sp>
    </p:spTree>
    <p:extLst>
      <p:ext uri="{BB962C8B-B14F-4D97-AF65-F5344CB8AC3E}">
        <p14:creationId xmlns:p14="http://schemas.microsoft.com/office/powerpoint/2010/main" val="4269877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bullets (neutral)">
    <p:bg>
      <p:bgPr>
        <a:solidFill>
          <a:srgbClr val="F4F2EF"/>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9" name="Title 9"/>
          <p:cNvSpPr>
            <a:spLocks noGrp="1"/>
          </p:cNvSpPr>
          <p:nvPr>
            <p:ph type="title" hasCustomPrompt="1"/>
          </p:nvPr>
        </p:nvSpPr>
        <p:spPr>
          <a:xfrm>
            <a:off x="719666" y="379778"/>
            <a:ext cx="10735735" cy="810163"/>
          </a:xfrm>
        </p:spPr>
        <p:txBody>
          <a:bodyPr/>
          <a:lstStyle/>
          <a:p>
            <a:r>
              <a:rPr lang="en-US"/>
              <a:t>Headline</a:t>
            </a:r>
          </a:p>
        </p:txBody>
      </p:sp>
      <p:sp>
        <p:nvSpPr>
          <p:cNvPr id="11"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8" name="Text Placeholder 5">
            <a:extLst>
              <a:ext uri="{FF2B5EF4-FFF2-40B4-BE49-F238E27FC236}">
                <a16:creationId xmlns:a16="http://schemas.microsoft.com/office/drawing/2014/main" id="{E87371AD-A7A8-473A-0890-BC400764D93B}"/>
              </a:ext>
            </a:extLst>
          </p:cNvPr>
          <p:cNvSpPr>
            <a:spLocks noGrp="1"/>
          </p:cNvSpPr>
          <p:nvPr>
            <p:ph type="body" sz="quarter" idx="41" hasCustomPrompt="1"/>
          </p:nvPr>
        </p:nvSpPr>
        <p:spPr>
          <a:xfrm>
            <a:off x="719137" y="1396177"/>
            <a:ext cx="10736264" cy="4417247"/>
          </a:xfrm>
        </p:spPr>
        <p:txBody>
          <a:bodyPr>
            <a:normAutofit/>
          </a:bodyPr>
          <a:lstStyle>
            <a:lvl1pPr marL="380990" indent="-380990">
              <a:buFont typeface="Arial" panose="020B0604020202020204" pitchFamily="34" charset="0"/>
              <a:buChar char="•"/>
              <a:defRPr sz="2400"/>
            </a:lvl1pPr>
          </a:lstStyle>
          <a:p>
            <a:pPr lvl="0"/>
            <a:r>
              <a:rPr lang="en-US"/>
              <a:t>Use this slide for simple bullet points</a:t>
            </a:r>
          </a:p>
          <a:p>
            <a:pPr lvl="0"/>
            <a:endParaRPr lang="en-US"/>
          </a:p>
          <a:p>
            <a:pPr lvl="0"/>
            <a:r>
              <a:rPr lang="en-US"/>
              <a:t>Or longer text</a:t>
            </a:r>
          </a:p>
        </p:txBody>
      </p:sp>
    </p:spTree>
    <p:extLst>
      <p:ext uri="{BB962C8B-B14F-4D97-AF65-F5344CB8AC3E}">
        <p14:creationId xmlns:p14="http://schemas.microsoft.com/office/powerpoint/2010/main" val="3443108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mple bullets (clay)">
    <p:bg>
      <p:bgPr>
        <a:solidFill>
          <a:srgbClr val="DED5D0"/>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9" name="Title 9"/>
          <p:cNvSpPr>
            <a:spLocks noGrp="1"/>
          </p:cNvSpPr>
          <p:nvPr>
            <p:ph type="title" hasCustomPrompt="1"/>
          </p:nvPr>
        </p:nvSpPr>
        <p:spPr>
          <a:xfrm>
            <a:off x="719666" y="379778"/>
            <a:ext cx="10735735" cy="810163"/>
          </a:xfrm>
        </p:spPr>
        <p:txBody>
          <a:bodyPr/>
          <a:lstStyle/>
          <a:p>
            <a:r>
              <a:rPr lang="en-US"/>
              <a:t>Headline</a:t>
            </a:r>
          </a:p>
        </p:txBody>
      </p:sp>
      <p:sp>
        <p:nvSpPr>
          <p:cNvPr id="11"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7" name="Text Placeholder 5">
            <a:extLst>
              <a:ext uri="{FF2B5EF4-FFF2-40B4-BE49-F238E27FC236}">
                <a16:creationId xmlns:a16="http://schemas.microsoft.com/office/drawing/2014/main" id="{06386D92-3B3D-2F07-FD79-BB97A93DBF69}"/>
              </a:ext>
            </a:extLst>
          </p:cNvPr>
          <p:cNvSpPr>
            <a:spLocks noGrp="1"/>
          </p:cNvSpPr>
          <p:nvPr>
            <p:ph type="body" sz="quarter" idx="41" hasCustomPrompt="1"/>
          </p:nvPr>
        </p:nvSpPr>
        <p:spPr>
          <a:xfrm>
            <a:off x="719137" y="1396177"/>
            <a:ext cx="10736264" cy="4417247"/>
          </a:xfrm>
        </p:spPr>
        <p:txBody>
          <a:bodyPr>
            <a:normAutofit/>
          </a:bodyPr>
          <a:lstStyle>
            <a:lvl1pPr marL="380990" indent="-380990">
              <a:buFont typeface="Arial" panose="020B0604020202020204" pitchFamily="34" charset="0"/>
              <a:buChar char="•"/>
              <a:defRPr sz="2400"/>
            </a:lvl1pPr>
          </a:lstStyle>
          <a:p>
            <a:pPr lvl="0"/>
            <a:r>
              <a:rPr lang="en-US"/>
              <a:t>Use this slide for simple bullet points</a:t>
            </a:r>
          </a:p>
          <a:p>
            <a:pPr lvl="0"/>
            <a:endParaRPr lang="en-US"/>
          </a:p>
          <a:p>
            <a:pPr lvl="0"/>
            <a:r>
              <a:rPr lang="en-US"/>
              <a:t>Or longer text</a:t>
            </a:r>
          </a:p>
        </p:txBody>
      </p:sp>
    </p:spTree>
    <p:extLst>
      <p:ext uri="{BB962C8B-B14F-4D97-AF65-F5344CB8AC3E}">
        <p14:creationId xmlns:p14="http://schemas.microsoft.com/office/powerpoint/2010/main" val="1435373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mple bullets (charcoal)">
    <p:bg>
      <p:bgPr>
        <a:solidFill>
          <a:srgbClr val="413D3C"/>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9" name="Title 9"/>
          <p:cNvSpPr>
            <a:spLocks noGrp="1"/>
          </p:cNvSpPr>
          <p:nvPr>
            <p:ph type="title" hasCustomPrompt="1"/>
          </p:nvPr>
        </p:nvSpPr>
        <p:spPr>
          <a:xfrm>
            <a:off x="719666" y="379778"/>
            <a:ext cx="10735735" cy="810163"/>
          </a:xfrm>
        </p:spPr>
        <p:txBody>
          <a:bodyPr/>
          <a:lstStyle>
            <a:lvl1pPr>
              <a:defRPr>
                <a:solidFill>
                  <a:schemeClr val="bg1"/>
                </a:solidFill>
              </a:defRPr>
            </a:lvl1pPr>
          </a:lstStyle>
          <a:p>
            <a:r>
              <a:rPr lang="en-US"/>
              <a:t>Headline</a:t>
            </a:r>
          </a:p>
        </p:txBody>
      </p:sp>
      <p:sp>
        <p:nvSpPr>
          <p:cNvPr id="11" name="Footer Placeholder 24"/>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4" name="Text Placeholder 5">
            <a:extLst>
              <a:ext uri="{FF2B5EF4-FFF2-40B4-BE49-F238E27FC236}">
                <a16:creationId xmlns:a16="http://schemas.microsoft.com/office/drawing/2014/main" id="{094D1B09-6F9D-CD4D-1FC5-B7D75AE33236}"/>
              </a:ext>
            </a:extLst>
          </p:cNvPr>
          <p:cNvSpPr>
            <a:spLocks noGrp="1"/>
          </p:cNvSpPr>
          <p:nvPr>
            <p:ph type="body" sz="quarter" idx="41" hasCustomPrompt="1"/>
          </p:nvPr>
        </p:nvSpPr>
        <p:spPr>
          <a:xfrm>
            <a:off x="719137" y="1396177"/>
            <a:ext cx="10736264" cy="4417247"/>
          </a:xfrm>
        </p:spPr>
        <p:txBody>
          <a:bodyPr>
            <a:normAutofit/>
          </a:bodyPr>
          <a:lstStyle>
            <a:lvl1pPr marL="380990" indent="-380990">
              <a:buFont typeface="Arial" panose="020B0604020202020204" pitchFamily="34" charset="0"/>
              <a:buChar char="•"/>
              <a:defRPr sz="2400">
                <a:solidFill>
                  <a:schemeClr val="bg1"/>
                </a:solidFill>
              </a:defRPr>
            </a:lvl1pPr>
          </a:lstStyle>
          <a:p>
            <a:pPr lvl="0"/>
            <a:r>
              <a:rPr lang="en-US"/>
              <a:t>Use this slide for simple bullet points</a:t>
            </a:r>
          </a:p>
          <a:p>
            <a:pPr lvl="0"/>
            <a:endParaRPr lang="en-US"/>
          </a:p>
          <a:p>
            <a:pPr lvl="0"/>
            <a:r>
              <a:rPr lang="en-US"/>
              <a:t>Or longer text</a:t>
            </a:r>
          </a:p>
        </p:txBody>
      </p:sp>
    </p:spTree>
    <p:extLst>
      <p:ext uri="{BB962C8B-B14F-4D97-AF65-F5344CB8AC3E}">
        <p14:creationId xmlns:p14="http://schemas.microsoft.com/office/powerpoint/2010/main" val="3056046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and narrow image (white)">
    <p:bg>
      <p:bgPr>
        <a:solidFill>
          <a:schemeClr val="bg1"/>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11" name="Title 1"/>
          <p:cNvSpPr>
            <a:spLocks noGrp="1"/>
          </p:cNvSpPr>
          <p:nvPr>
            <p:ph type="title" hasCustomPrompt="1"/>
          </p:nvPr>
        </p:nvSpPr>
        <p:spPr>
          <a:xfrm>
            <a:off x="719668" y="375816"/>
            <a:ext cx="8004185" cy="1647232"/>
          </a:xfrm>
        </p:spPr>
        <p:txBody>
          <a:bodyPr anchor="b" anchorCtr="0">
            <a:noAutofit/>
          </a:bodyPr>
          <a:lstStyle>
            <a:lvl1pPr algn="l">
              <a:defRPr sz="4000" baseline="0"/>
            </a:lvl1pPr>
          </a:lstStyle>
          <a:p>
            <a:r>
              <a:rPr lang="en-US"/>
              <a:t>Add a short </a:t>
            </a:r>
            <a:br>
              <a:rPr lang="en-US"/>
            </a:br>
            <a:r>
              <a:rPr lang="en-US"/>
              <a:t>headline here</a:t>
            </a:r>
          </a:p>
        </p:txBody>
      </p:sp>
      <p:sp>
        <p:nvSpPr>
          <p:cNvPr id="12" name="Text Placeholder 8"/>
          <p:cNvSpPr>
            <a:spLocks noGrp="1"/>
          </p:cNvSpPr>
          <p:nvPr>
            <p:ph type="body" sz="quarter" idx="12" hasCustomPrompt="1"/>
          </p:nvPr>
        </p:nvSpPr>
        <p:spPr>
          <a:xfrm>
            <a:off x="720726" y="2175479"/>
            <a:ext cx="7999788"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6" name="Text Placeholder 3"/>
          <p:cNvSpPr>
            <a:spLocks noGrp="1"/>
          </p:cNvSpPr>
          <p:nvPr>
            <p:ph type="body" sz="quarter" idx="29"/>
          </p:nvPr>
        </p:nvSpPr>
        <p:spPr>
          <a:xfrm>
            <a:off x="720727" y="2781565"/>
            <a:ext cx="8003125" cy="3032494"/>
          </a:xfrm>
        </p:spPr>
        <p:txBody>
          <a:bodyPr/>
          <a:lstStyle>
            <a:lvl1pPr>
              <a:defRPr sz="1600"/>
            </a:lvl1pPr>
            <a:lvl2pPr>
              <a:defRPr sz="1600"/>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D30AE40-8E54-8C4C-848B-760F1BEE8BB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0103B821-C22C-379A-BC37-95434026A5D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346291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and narrow image (neutral)">
    <p:bg>
      <p:bgPr>
        <a:solidFill>
          <a:srgbClr val="F4F2EF"/>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11" name="Title 1"/>
          <p:cNvSpPr>
            <a:spLocks noGrp="1"/>
          </p:cNvSpPr>
          <p:nvPr>
            <p:ph type="title" hasCustomPrompt="1"/>
          </p:nvPr>
        </p:nvSpPr>
        <p:spPr>
          <a:xfrm>
            <a:off x="719668" y="375816"/>
            <a:ext cx="8004185" cy="1647232"/>
          </a:xfrm>
        </p:spPr>
        <p:txBody>
          <a:bodyPr anchor="b" anchorCtr="0">
            <a:noAutofit/>
          </a:bodyPr>
          <a:lstStyle>
            <a:lvl1pPr algn="l">
              <a:defRPr sz="4000" baseline="0"/>
            </a:lvl1pPr>
          </a:lstStyle>
          <a:p>
            <a:r>
              <a:rPr lang="en-US"/>
              <a:t>Add a short </a:t>
            </a:r>
            <a:br>
              <a:rPr lang="en-US"/>
            </a:br>
            <a:r>
              <a:rPr lang="en-US"/>
              <a:t>headline here</a:t>
            </a:r>
          </a:p>
        </p:txBody>
      </p:sp>
      <p:sp>
        <p:nvSpPr>
          <p:cNvPr id="12" name="Text Placeholder 8"/>
          <p:cNvSpPr>
            <a:spLocks noGrp="1"/>
          </p:cNvSpPr>
          <p:nvPr>
            <p:ph type="body" sz="quarter" idx="12" hasCustomPrompt="1"/>
          </p:nvPr>
        </p:nvSpPr>
        <p:spPr>
          <a:xfrm>
            <a:off x="720726" y="2175479"/>
            <a:ext cx="7999788"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6" name="Text Placeholder 3"/>
          <p:cNvSpPr>
            <a:spLocks noGrp="1"/>
          </p:cNvSpPr>
          <p:nvPr>
            <p:ph type="body" sz="quarter" idx="29"/>
          </p:nvPr>
        </p:nvSpPr>
        <p:spPr>
          <a:xfrm>
            <a:off x="720727" y="2781565"/>
            <a:ext cx="8003125" cy="3032494"/>
          </a:xfrm>
        </p:spPr>
        <p:txBody>
          <a:bodyPr/>
          <a:lstStyle>
            <a:lvl1pPr>
              <a:defRPr sz="1600"/>
            </a:lvl1pPr>
            <a:lvl2pPr>
              <a:defRPr sz="1600"/>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D30AE40-8E54-8C4C-848B-760F1BEE8BB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0103B821-C22C-379A-BC37-95434026A5D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85798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EDF3-322A-BAC9-ED2F-6EA2E6F554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33246-D1F4-1049-DFBC-4AD12D6C1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9AC1F3-B40D-9FA6-BF2E-93573B202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5EF75-9664-2F16-55D8-99B0363D61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B99F6-5ECD-5D6D-C620-1C2182AE2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CCE419-0079-43F4-7428-D25401080E3C}"/>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8" name="Footer Placeholder 7">
            <a:extLst>
              <a:ext uri="{FF2B5EF4-FFF2-40B4-BE49-F238E27FC236}">
                <a16:creationId xmlns:a16="http://schemas.microsoft.com/office/drawing/2014/main" id="{8E7DA8BD-6BB7-3962-D574-78E39A7F80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FE7219-48CE-11E5-D188-6B9B3300DECD}"/>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4246642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and narrow image (clay)">
    <p:bg>
      <p:bgPr>
        <a:solidFill>
          <a:srgbClr val="DED5D0"/>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11" name="Title 1"/>
          <p:cNvSpPr>
            <a:spLocks noGrp="1"/>
          </p:cNvSpPr>
          <p:nvPr>
            <p:ph type="title" hasCustomPrompt="1"/>
          </p:nvPr>
        </p:nvSpPr>
        <p:spPr>
          <a:xfrm>
            <a:off x="719668" y="375816"/>
            <a:ext cx="8004185" cy="1647232"/>
          </a:xfrm>
        </p:spPr>
        <p:txBody>
          <a:bodyPr anchor="b" anchorCtr="0">
            <a:noAutofit/>
          </a:bodyPr>
          <a:lstStyle>
            <a:lvl1pPr algn="l">
              <a:defRPr sz="4000" baseline="0"/>
            </a:lvl1pPr>
          </a:lstStyle>
          <a:p>
            <a:r>
              <a:rPr lang="en-US"/>
              <a:t>Add a short </a:t>
            </a:r>
            <a:br>
              <a:rPr lang="en-US"/>
            </a:br>
            <a:r>
              <a:rPr lang="en-US"/>
              <a:t>headline here</a:t>
            </a:r>
          </a:p>
        </p:txBody>
      </p:sp>
      <p:sp>
        <p:nvSpPr>
          <p:cNvPr id="12" name="Text Placeholder 8"/>
          <p:cNvSpPr>
            <a:spLocks noGrp="1"/>
          </p:cNvSpPr>
          <p:nvPr>
            <p:ph type="body" sz="quarter" idx="12" hasCustomPrompt="1"/>
          </p:nvPr>
        </p:nvSpPr>
        <p:spPr>
          <a:xfrm>
            <a:off x="720726" y="2175479"/>
            <a:ext cx="7999788"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6" name="Text Placeholder 3"/>
          <p:cNvSpPr>
            <a:spLocks noGrp="1"/>
          </p:cNvSpPr>
          <p:nvPr>
            <p:ph type="body" sz="quarter" idx="29"/>
          </p:nvPr>
        </p:nvSpPr>
        <p:spPr>
          <a:xfrm>
            <a:off x="720727" y="2781565"/>
            <a:ext cx="8003125" cy="3032494"/>
          </a:xfrm>
        </p:spPr>
        <p:txBody>
          <a:bodyPr/>
          <a:lstStyle>
            <a:lvl1pPr>
              <a:defRPr sz="1600"/>
            </a:lvl1pPr>
            <a:lvl2pPr>
              <a:defRPr sz="1600"/>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D30AE40-8E54-8C4C-848B-760F1BEE8BB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0103B821-C22C-379A-BC37-95434026A5D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2396743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and narrow image (charcoal)">
    <p:bg>
      <p:bgPr>
        <a:solidFill>
          <a:srgbClr val="413D3C"/>
        </a:solidFill>
        <a:effectLst/>
      </p:bgPr>
    </p:bg>
    <p:spTree>
      <p:nvGrpSpPr>
        <p:cNvPr id="1" name=""/>
        <p:cNvGrpSpPr/>
        <p:nvPr/>
      </p:nvGrpSpPr>
      <p:grpSpPr>
        <a:xfrm>
          <a:off x="0" y="0"/>
          <a:ext cx="0" cy="0"/>
          <a:chOff x="0" y="0"/>
          <a:chExt cx="0" cy="0"/>
        </a:xfrm>
      </p:grpSpPr>
      <p:sp>
        <p:nvSpPr>
          <p:cNvPr id="10" name="Picture Placeholder 17"/>
          <p:cNvSpPr>
            <a:spLocks noGrp="1"/>
          </p:cNvSpPr>
          <p:nvPr>
            <p:ph type="pic" sz="quarter" idx="15" hasCustomPrompt="1"/>
          </p:nvPr>
        </p:nvSpPr>
        <p:spPr>
          <a:xfrm>
            <a:off x="9175899" y="1"/>
            <a:ext cx="3006576" cy="6858000"/>
          </a:xfrm>
          <a:solidFill>
            <a:schemeClr val="bg1"/>
          </a:solidFill>
          <a:ln>
            <a:noFill/>
          </a:ln>
        </p:spPr>
        <p:txBody>
          <a:bodyPr anchor="ctr">
            <a:normAutofit/>
          </a:bodyPr>
          <a:lstStyle>
            <a:lvl1pPr algn="ctr">
              <a:defRPr sz="999" i="1" baseline="0">
                <a:solidFill>
                  <a:schemeClr val="accent4"/>
                </a:solidFill>
              </a:defRPr>
            </a:lvl1pPr>
          </a:lstStyle>
          <a:p>
            <a:r>
              <a:rPr lang="en-US"/>
              <a:t>Add picture</a:t>
            </a:r>
          </a:p>
        </p:txBody>
      </p:sp>
      <p:sp>
        <p:nvSpPr>
          <p:cNvPr id="11" name="Title 1"/>
          <p:cNvSpPr>
            <a:spLocks noGrp="1"/>
          </p:cNvSpPr>
          <p:nvPr>
            <p:ph type="title" hasCustomPrompt="1"/>
          </p:nvPr>
        </p:nvSpPr>
        <p:spPr>
          <a:xfrm>
            <a:off x="719668" y="375816"/>
            <a:ext cx="8004185" cy="1647232"/>
          </a:xfrm>
        </p:spPr>
        <p:txBody>
          <a:bodyPr anchor="b" anchorCtr="0">
            <a:noAutofit/>
          </a:bodyPr>
          <a:lstStyle>
            <a:lvl1pPr algn="l">
              <a:defRPr sz="4000" baseline="0">
                <a:solidFill>
                  <a:schemeClr val="bg1"/>
                </a:solidFill>
              </a:defRPr>
            </a:lvl1pPr>
          </a:lstStyle>
          <a:p>
            <a:r>
              <a:rPr lang="en-US"/>
              <a:t>Add a short </a:t>
            </a:r>
            <a:br>
              <a:rPr lang="en-US"/>
            </a:br>
            <a:r>
              <a:rPr lang="en-US"/>
              <a:t>headline here</a:t>
            </a:r>
          </a:p>
        </p:txBody>
      </p:sp>
      <p:sp>
        <p:nvSpPr>
          <p:cNvPr id="12" name="Text Placeholder 8"/>
          <p:cNvSpPr>
            <a:spLocks noGrp="1"/>
          </p:cNvSpPr>
          <p:nvPr>
            <p:ph type="body" sz="quarter" idx="12" hasCustomPrompt="1"/>
          </p:nvPr>
        </p:nvSpPr>
        <p:spPr>
          <a:xfrm>
            <a:off x="720726" y="2175479"/>
            <a:ext cx="7999788"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6" name="Text Placeholder 3"/>
          <p:cNvSpPr>
            <a:spLocks noGrp="1"/>
          </p:cNvSpPr>
          <p:nvPr>
            <p:ph type="body" sz="quarter" idx="29"/>
          </p:nvPr>
        </p:nvSpPr>
        <p:spPr>
          <a:xfrm>
            <a:off x="720727" y="2781565"/>
            <a:ext cx="8003125" cy="3032494"/>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7" name="Footer Placeholder 24">
            <a:extLst>
              <a:ext uri="{FF2B5EF4-FFF2-40B4-BE49-F238E27FC236}">
                <a16:creationId xmlns:a16="http://schemas.microsoft.com/office/drawing/2014/main" id="{0D30AE40-8E54-8C4C-848B-760F1BEE8BB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0103B821-C22C-379A-BC37-95434026A5D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395361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image with headline (white)">
    <p:bg>
      <p:bgPr>
        <a:solidFill>
          <a:schemeClr val="bg1"/>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41" y="4342059"/>
            <a:ext cx="5265737" cy="1019130"/>
          </a:xfrm>
        </p:spPr>
        <p:txBody>
          <a:bodyPr/>
          <a:lstStyle/>
          <a:p>
            <a:r>
              <a:rPr lang="en-US"/>
              <a:t>Add a short </a:t>
            </a:r>
            <a:br>
              <a:rPr lang="en-US"/>
            </a:br>
            <a:r>
              <a:rPr lang="en-US"/>
              <a:t>headline here</a:t>
            </a:r>
          </a:p>
        </p:txBody>
      </p:sp>
      <p:sp>
        <p:nvSpPr>
          <p:cNvPr id="14" name="Text Placeholder 8"/>
          <p:cNvSpPr>
            <a:spLocks noGrp="1"/>
          </p:cNvSpPr>
          <p:nvPr>
            <p:ph type="body" sz="quarter" idx="30" hasCustomPrompt="1"/>
          </p:nvPr>
        </p:nvSpPr>
        <p:spPr>
          <a:xfrm>
            <a:off x="6214533" y="4342059"/>
            <a:ext cx="524087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3"/>
          <p:cNvSpPr>
            <a:spLocks noGrp="1"/>
          </p:cNvSpPr>
          <p:nvPr>
            <p:ph type="body" sz="quarter" idx="31"/>
          </p:nvPr>
        </p:nvSpPr>
        <p:spPr>
          <a:xfrm>
            <a:off x="6214534" y="4932823"/>
            <a:ext cx="5240868" cy="880601"/>
          </a:xfrm>
        </p:spPr>
        <p:txBody>
          <a:bodyPr/>
          <a:lstStyle>
            <a:lvl1pPr>
              <a:defRPr sz="1600"/>
            </a:lvl1pPr>
            <a:lvl2pPr>
              <a:defRPr sz="1600"/>
            </a:lvl2pPr>
          </a:lstStyle>
          <a:p>
            <a:pPr lvl="0"/>
            <a:r>
              <a:rPr lang="en-US"/>
              <a:t>Click to edit </a:t>
            </a:r>
          </a:p>
          <a:p>
            <a:pPr lvl="1"/>
            <a:r>
              <a:rPr lang="en-US"/>
              <a:t>Second level</a:t>
            </a:r>
          </a:p>
        </p:txBody>
      </p:sp>
      <p:sp>
        <p:nvSpPr>
          <p:cNvPr id="9"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1"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5F1407FB-2C94-D74A-9AAD-F6949C466D0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402940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image with headline (neutral)">
    <p:bg>
      <p:bgPr>
        <a:solidFill>
          <a:srgbClr val="F4F2EF"/>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41" y="4342059"/>
            <a:ext cx="5265737" cy="1019130"/>
          </a:xfrm>
        </p:spPr>
        <p:txBody>
          <a:bodyPr/>
          <a:lstStyle/>
          <a:p>
            <a:r>
              <a:rPr lang="en-US"/>
              <a:t>Add a short </a:t>
            </a:r>
            <a:br>
              <a:rPr lang="en-US"/>
            </a:br>
            <a:r>
              <a:rPr lang="en-US"/>
              <a:t>headline here</a:t>
            </a:r>
          </a:p>
        </p:txBody>
      </p:sp>
      <p:sp>
        <p:nvSpPr>
          <p:cNvPr id="14" name="Text Placeholder 8"/>
          <p:cNvSpPr>
            <a:spLocks noGrp="1"/>
          </p:cNvSpPr>
          <p:nvPr>
            <p:ph type="body" sz="quarter" idx="30" hasCustomPrompt="1"/>
          </p:nvPr>
        </p:nvSpPr>
        <p:spPr>
          <a:xfrm>
            <a:off x="6214533" y="4342059"/>
            <a:ext cx="524087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3"/>
          <p:cNvSpPr>
            <a:spLocks noGrp="1"/>
          </p:cNvSpPr>
          <p:nvPr>
            <p:ph type="body" sz="quarter" idx="31"/>
          </p:nvPr>
        </p:nvSpPr>
        <p:spPr>
          <a:xfrm>
            <a:off x="6214534" y="4932823"/>
            <a:ext cx="5240868" cy="880601"/>
          </a:xfrm>
        </p:spPr>
        <p:txBody>
          <a:bodyPr/>
          <a:lstStyle>
            <a:lvl1pPr>
              <a:defRPr sz="1600"/>
            </a:lvl1pPr>
            <a:lvl2pPr>
              <a:defRPr sz="1600"/>
            </a:lvl2pPr>
          </a:lstStyle>
          <a:p>
            <a:pPr lvl="0"/>
            <a:r>
              <a:rPr lang="en-US"/>
              <a:t>Click to edit </a:t>
            </a:r>
          </a:p>
          <a:p>
            <a:pPr lvl="1"/>
            <a:r>
              <a:rPr lang="en-US"/>
              <a:t>Second level</a:t>
            </a:r>
          </a:p>
        </p:txBody>
      </p:sp>
      <p:sp>
        <p:nvSpPr>
          <p:cNvPr id="9"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1"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5F1407FB-2C94-D74A-9AAD-F6949C466D0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455430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image with headline (clay)">
    <p:bg>
      <p:bgPr>
        <a:solidFill>
          <a:srgbClr val="DED5D0"/>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41" y="4342059"/>
            <a:ext cx="5265737" cy="1019130"/>
          </a:xfrm>
        </p:spPr>
        <p:txBody>
          <a:bodyPr/>
          <a:lstStyle/>
          <a:p>
            <a:r>
              <a:rPr lang="en-US"/>
              <a:t>Add a short </a:t>
            </a:r>
            <a:br>
              <a:rPr lang="en-US"/>
            </a:br>
            <a:r>
              <a:rPr lang="en-US"/>
              <a:t>headline here</a:t>
            </a:r>
          </a:p>
        </p:txBody>
      </p:sp>
      <p:sp>
        <p:nvSpPr>
          <p:cNvPr id="14" name="Text Placeholder 8"/>
          <p:cNvSpPr>
            <a:spLocks noGrp="1"/>
          </p:cNvSpPr>
          <p:nvPr>
            <p:ph type="body" sz="quarter" idx="30" hasCustomPrompt="1"/>
          </p:nvPr>
        </p:nvSpPr>
        <p:spPr>
          <a:xfrm>
            <a:off x="6214533" y="4342059"/>
            <a:ext cx="5240871" cy="453656"/>
          </a:xfrm>
        </p:spPr>
        <p:txBody>
          <a:bodyPr lIns="0" tIns="0" rIns="0" bIns="0" anchor="ctr" anchorCtr="0">
            <a:noAutofit/>
          </a:bodyPr>
          <a:lstStyle>
            <a:lvl1pPr>
              <a:lnSpc>
                <a:spcPct val="100000"/>
              </a:lnSpc>
              <a:defRPr sz="1799"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3"/>
          <p:cNvSpPr>
            <a:spLocks noGrp="1"/>
          </p:cNvSpPr>
          <p:nvPr>
            <p:ph type="body" sz="quarter" idx="31"/>
          </p:nvPr>
        </p:nvSpPr>
        <p:spPr>
          <a:xfrm>
            <a:off x="6214534" y="4932823"/>
            <a:ext cx="5240868" cy="880601"/>
          </a:xfrm>
        </p:spPr>
        <p:txBody>
          <a:bodyPr/>
          <a:lstStyle>
            <a:lvl1pPr>
              <a:defRPr sz="1600"/>
            </a:lvl1pPr>
            <a:lvl2pPr>
              <a:defRPr sz="1600"/>
            </a:lvl2pPr>
          </a:lstStyle>
          <a:p>
            <a:pPr lvl="0"/>
            <a:r>
              <a:rPr lang="en-US"/>
              <a:t>Click to edit </a:t>
            </a:r>
          </a:p>
          <a:p>
            <a:pPr lvl="1"/>
            <a:r>
              <a:rPr lang="en-US"/>
              <a:t>Second level</a:t>
            </a:r>
          </a:p>
        </p:txBody>
      </p:sp>
      <p:sp>
        <p:nvSpPr>
          <p:cNvPr id="9"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1"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5F1407FB-2C94-D74A-9AAD-F6949C466D0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10262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image with headline (charcoal)">
    <p:bg>
      <p:bgPr>
        <a:solidFill>
          <a:srgbClr val="413D3C"/>
        </a:solidFill>
        <a:effectLst/>
      </p:bgPr>
    </p:bg>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0" name="Title 9"/>
          <p:cNvSpPr>
            <a:spLocks noGrp="1"/>
          </p:cNvSpPr>
          <p:nvPr>
            <p:ph type="title" hasCustomPrompt="1"/>
          </p:nvPr>
        </p:nvSpPr>
        <p:spPr>
          <a:xfrm>
            <a:off x="719141" y="4342059"/>
            <a:ext cx="5265737" cy="1019130"/>
          </a:xfrm>
        </p:spPr>
        <p:txBody>
          <a:bodyPr/>
          <a:lstStyle>
            <a:lvl1pPr>
              <a:defRPr>
                <a:solidFill>
                  <a:schemeClr val="bg1"/>
                </a:solidFill>
              </a:defRPr>
            </a:lvl1pPr>
          </a:lstStyle>
          <a:p>
            <a:r>
              <a:rPr lang="en-US"/>
              <a:t>Add a short </a:t>
            </a:r>
            <a:br>
              <a:rPr lang="en-US"/>
            </a:br>
            <a:r>
              <a:rPr lang="en-US"/>
              <a:t>headline here</a:t>
            </a:r>
          </a:p>
        </p:txBody>
      </p:sp>
      <p:sp>
        <p:nvSpPr>
          <p:cNvPr id="14" name="Text Placeholder 8"/>
          <p:cNvSpPr>
            <a:spLocks noGrp="1"/>
          </p:cNvSpPr>
          <p:nvPr>
            <p:ph type="body" sz="quarter" idx="30" hasCustomPrompt="1"/>
          </p:nvPr>
        </p:nvSpPr>
        <p:spPr>
          <a:xfrm>
            <a:off x="6214533" y="4342059"/>
            <a:ext cx="5240871" cy="453656"/>
          </a:xfrm>
        </p:spPr>
        <p:txBody>
          <a:bodyPr lIns="0" tIns="0" rIns="0" bIns="0" anchor="ctr" anchorCtr="0">
            <a:noAutofit/>
          </a:bodyPr>
          <a:lstStyle>
            <a:lvl1pPr>
              <a:lnSpc>
                <a:spcPct val="100000"/>
              </a:lnSpc>
              <a:defRPr sz="1799"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5" name="Text Placeholder 3"/>
          <p:cNvSpPr>
            <a:spLocks noGrp="1"/>
          </p:cNvSpPr>
          <p:nvPr>
            <p:ph type="body" sz="quarter" idx="31"/>
          </p:nvPr>
        </p:nvSpPr>
        <p:spPr>
          <a:xfrm>
            <a:off x="6214534" y="4932823"/>
            <a:ext cx="5240868" cy="880601"/>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9" name="Content Placeholder 3"/>
          <p:cNvSpPr>
            <a:spLocks noGrp="1"/>
          </p:cNvSpPr>
          <p:nvPr>
            <p:ph sz="quarter" idx="34" hasCustomPrompt="1"/>
          </p:nvPr>
        </p:nvSpPr>
        <p:spPr>
          <a:xfrm>
            <a:off x="1360" y="1"/>
            <a:ext cx="12190640" cy="419100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1" name="Text Placeholder 6"/>
          <p:cNvSpPr>
            <a:spLocks noGrp="1"/>
          </p:cNvSpPr>
          <p:nvPr>
            <p:ph type="body" sz="quarter" idx="38"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5F1407FB-2C94-D74A-9AAD-F6949C466D0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769903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eatured Intro (White)">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19140" y="2247900"/>
            <a:ext cx="2535237" cy="3169915"/>
          </a:xfrm>
        </p:spPr>
        <p:txBody>
          <a:bodyPr tIns="0" rIns="0" bIns="0" anchor="t" anchorCtr="0">
            <a:noAutofit/>
          </a:bodyPr>
          <a:lstStyle>
            <a:lvl1pPr algn="l">
              <a:defRPr sz="3733" baseline="0">
                <a:solidFill>
                  <a:srgbClr val="413D3C"/>
                </a:solidFill>
              </a:defRPr>
            </a:lvl1pPr>
          </a:lstStyle>
          <a:p>
            <a:r>
              <a:rPr lang="en-US"/>
              <a:t>Add your headline here</a:t>
            </a:r>
          </a:p>
        </p:txBody>
      </p:sp>
      <p:sp>
        <p:nvSpPr>
          <p:cNvPr id="12" name="Text Placeholder 8"/>
          <p:cNvSpPr>
            <a:spLocks noGrp="1"/>
          </p:cNvSpPr>
          <p:nvPr>
            <p:ph type="body" sz="quarter" idx="12" hasCustomPrompt="1"/>
          </p:nvPr>
        </p:nvSpPr>
        <p:spPr>
          <a:xfrm>
            <a:off x="3479873" y="2247899"/>
            <a:ext cx="5242840" cy="453656"/>
          </a:xfrm>
        </p:spPr>
        <p:txBody>
          <a:bodyPr lIns="0" tIns="0" rIns="0" bIns="0" anchor="b"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3" name="Text Placeholder 3"/>
          <p:cNvSpPr>
            <a:spLocks noGrp="1"/>
          </p:cNvSpPr>
          <p:nvPr>
            <p:ph type="body" sz="quarter" idx="29" hasCustomPrompt="1"/>
          </p:nvPr>
        </p:nvSpPr>
        <p:spPr>
          <a:xfrm>
            <a:off x="3479875" y="2920529"/>
            <a:ext cx="5245027" cy="2497285"/>
          </a:xfrm>
        </p:spPr>
        <p:txBody>
          <a:bodyPr/>
          <a:lstStyle>
            <a:lvl1pPr>
              <a:defRPr sz="1600">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 </a:t>
            </a:r>
            <a:r>
              <a:rPr lang="en-US" err="1"/>
              <a:t>velit</a:t>
            </a:r>
            <a:r>
              <a:rPr lang="en-US"/>
              <a:t> diam, convallis </a:t>
            </a:r>
            <a:r>
              <a:rPr lang="en-US" err="1"/>
              <a:t>nec</a:t>
            </a:r>
            <a:r>
              <a:rPr lang="en-US"/>
              <a:t> </a:t>
            </a:r>
            <a:r>
              <a:rPr lang="en-US" err="1"/>
              <a:t>elementum</a:t>
            </a:r>
            <a:r>
              <a:rPr lang="en-US"/>
              <a:t> sit </a:t>
            </a:r>
            <a:r>
              <a:rPr lang="en-US" err="1"/>
              <a:t>amet</a:t>
            </a:r>
            <a:r>
              <a:rPr lang="en-US"/>
              <a:t>, cursus </a:t>
            </a:r>
            <a:r>
              <a:rPr lang="en-US" err="1"/>
              <a:t>nec</a:t>
            </a:r>
            <a:r>
              <a:rPr lang="en-US"/>
              <a:t> </a:t>
            </a:r>
            <a:r>
              <a:rPr lang="en-US" err="1"/>
              <a:t>mauris</a:t>
            </a:r>
            <a:r>
              <a:rPr lang="en-US"/>
              <a:t> ipsum dolor sit </a:t>
            </a:r>
            <a:r>
              <a:rPr lang="en-US" err="1"/>
              <a:t>amet</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68A072F1-103D-F447-B801-50D54C7E27AD}"/>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
        <p:nvSpPr>
          <p:cNvPr id="3" name="Holder 6">
            <a:extLst>
              <a:ext uri="{FF2B5EF4-FFF2-40B4-BE49-F238E27FC236}">
                <a16:creationId xmlns:a16="http://schemas.microsoft.com/office/drawing/2014/main" id="{26C8CD94-ECA3-2008-1324-4C5370E350F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4" name="Picture 3" descr="A red letter on a black background&#10;&#10;Description automatically generated with medium confidence">
            <a:extLst>
              <a:ext uri="{FF2B5EF4-FFF2-40B4-BE49-F238E27FC236}">
                <a16:creationId xmlns:a16="http://schemas.microsoft.com/office/drawing/2014/main" id="{356468D9-A621-FD56-D844-FD8275595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8893" y="4284785"/>
            <a:ext cx="2203107" cy="2040769"/>
          </a:xfrm>
          <a:prstGeom prst="rect">
            <a:avLst/>
          </a:prstGeom>
        </p:spPr>
      </p:pic>
    </p:spTree>
    <p:extLst>
      <p:ext uri="{BB962C8B-B14F-4D97-AF65-F5344CB8AC3E}">
        <p14:creationId xmlns:p14="http://schemas.microsoft.com/office/powerpoint/2010/main" val="311010391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eatured Intro (Neutral)">
    <p:bg>
      <p:bgPr>
        <a:solidFill>
          <a:srgbClr val="F4F2EF"/>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19140" y="2247900"/>
            <a:ext cx="2535237" cy="3169915"/>
          </a:xfrm>
        </p:spPr>
        <p:txBody>
          <a:bodyPr tIns="0" rIns="0" bIns="0" anchor="t" anchorCtr="0">
            <a:noAutofit/>
          </a:bodyPr>
          <a:lstStyle>
            <a:lvl1pPr algn="l">
              <a:defRPr sz="3733" baseline="0">
                <a:solidFill>
                  <a:srgbClr val="413D3C"/>
                </a:solidFill>
              </a:defRPr>
            </a:lvl1pPr>
          </a:lstStyle>
          <a:p>
            <a:r>
              <a:rPr lang="en-US"/>
              <a:t>Add your headline here</a:t>
            </a:r>
          </a:p>
        </p:txBody>
      </p:sp>
      <p:sp>
        <p:nvSpPr>
          <p:cNvPr id="12" name="Text Placeholder 8"/>
          <p:cNvSpPr>
            <a:spLocks noGrp="1"/>
          </p:cNvSpPr>
          <p:nvPr>
            <p:ph type="body" sz="quarter" idx="12" hasCustomPrompt="1"/>
          </p:nvPr>
        </p:nvSpPr>
        <p:spPr>
          <a:xfrm>
            <a:off x="3479873" y="2247899"/>
            <a:ext cx="5242840" cy="453656"/>
          </a:xfrm>
        </p:spPr>
        <p:txBody>
          <a:bodyPr lIns="0" tIns="0" rIns="0" bIns="0" anchor="b"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3" name="Text Placeholder 3"/>
          <p:cNvSpPr>
            <a:spLocks noGrp="1"/>
          </p:cNvSpPr>
          <p:nvPr>
            <p:ph type="body" sz="quarter" idx="29" hasCustomPrompt="1"/>
          </p:nvPr>
        </p:nvSpPr>
        <p:spPr>
          <a:xfrm>
            <a:off x="3479875" y="2920529"/>
            <a:ext cx="5245027" cy="2497285"/>
          </a:xfrm>
        </p:spPr>
        <p:txBody>
          <a:bodyPr/>
          <a:lstStyle>
            <a:lvl1pPr>
              <a:defRPr sz="1600">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 </a:t>
            </a:r>
            <a:r>
              <a:rPr lang="en-US" err="1"/>
              <a:t>velit</a:t>
            </a:r>
            <a:r>
              <a:rPr lang="en-US"/>
              <a:t> </a:t>
            </a:r>
            <a:r>
              <a:rPr lang="en-US" err="1"/>
              <a:t>diam</a:t>
            </a:r>
            <a:r>
              <a:rPr lang="en-US"/>
              <a:t>, convallis </a:t>
            </a:r>
            <a:r>
              <a:rPr lang="en-US" err="1"/>
              <a:t>nec</a:t>
            </a:r>
            <a:r>
              <a:rPr lang="en-US"/>
              <a:t> </a:t>
            </a:r>
            <a:r>
              <a:rPr lang="en-US" err="1"/>
              <a:t>elementum</a:t>
            </a:r>
            <a:r>
              <a:rPr lang="en-US"/>
              <a:t> sit </a:t>
            </a:r>
            <a:r>
              <a:rPr lang="en-US" err="1"/>
              <a:t>amet</a:t>
            </a:r>
            <a:r>
              <a:rPr lang="en-US"/>
              <a:t>, cursus </a:t>
            </a:r>
            <a:r>
              <a:rPr lang="en-US" err="1"/>
              <a:t>nec</a:t>
            </a:r>
            <a:r>
              <a:rPr lang="en-US"/>
              <a:t> </a:t>
            </a:r>
            <a:r>
              <a:rPr lang="en-US" err="1"/>
              <a:t>mauris</a:t>
            </a:r>
            <a:r>
              <a:rPr lang="en-US"/>
              <a:t> ipsum dolor sit </a:t>
            </a:r>
            <a:r>
              <a:rPr lang="en-US" err="1"/>
              <a:t>amet</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68A072F1-103D-F447-B801-50D54C7E27AD}"/>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
        <p:nvSpPr>
          <p:cNvPr id="3" name="Holder 6">
            <a:extLst>
              <a:ext uri="{FF2B5EF4-FFF2-40B4-BE49-F238E27FC236}">
                <a16:creationId xmlns:a16="http://schemas.microsoft.com/office/drawing/2014/main" id="{26C8CD94-ECA3-2008-1324-4C5370E350F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4" name="Picture 3" descr="A red letter on a black background&#10;&#10;Description automatically generated with medium confidence">
            <a:extLst>
              <a:ext uri="{FF2B5EF4-FFF2-40B4-BE49-F238E27FC236}">
                <a16:creationId xmlns:a16="http://schemas.microsoft.com/office/drawing/2014/main" id="{FDA09064-6398-2AC8-6D52-430301637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8893" y="4284785"/>
            <a:ext cx="2203107" cy="2040769"/>
          </a:xfrm>
          <a:prstGeom prst="rect">
            <a:avLst/>
          </a:prstGeom>
        </p:spPr>
      </p:pic>
    </p:spTree>
    <p:extLst>
      <p:ext uri="{BB962C8B-B14F-4D97-AF65-F5344CB8AC3E}">
        <p14:creationId xmlns:p14="http://schemas.microsoft.com/office/powerpoint/2010/main" val="1891002861"/>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eatured Intro (Clay)">
    <p:bg>
      <p:bgPr>
        <a:solidFill>
          <a:srgbClr val="DED5D0"/>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19140" y="2247900"/>
            <a:ext cx="2535237" cy="3169915"/>
          </a:xfrm>
        </p:spPr>
        <p:txBody>
          <a:bodyPr tIns="0" rIns="0" bIns="0" anchor="t" anchorCtr="0">
            <a:noAutofit/>
          </a:bodyPr>
          <a:lstStyle>
            <a:lvl1pPr algn="l">
              <a:defRPr sz="3733" baseline="0">
                <a:solidFill>
                  <a:srgbClr val="413D3C"/>
                </a:solidFill>
              </a:defRPr>
            </a:lvl1pPr>
          </a:lstStyle>
          <a:p>
            <a:r>
              <a:rPr lang="en-US"/>
              <a:t>Add your headline here</a:t>
            </a:r>
          </a:p>
        </p:txBody>
      </p:sp>
      <p:sp>
        <p:nvSpPr>
          <p:cNvPr id="12" name="Text Placeholder 8"/>
          <p:cNvSpPr>
            <a:spLocks noGrp="1"/>
          </p:cNvSpPr>
          <p:nvPr>
            <p:ph type="body" sz="quarter" idx="12" hasCustomPrompt="1"/>
          </p:nvPr>
        </p:nvSpPr>
        <p:spPr>
          <a:xfrm>
            <a:off x="3479873" y="2247899"/>
            <a:ext cx="5242840" cy="453656"/>
          </a:xfrm>
        </p:spPr>
        <p:txBody>
          <a:bodyPr lIns="0" tIns="0" rIns="0" bIns="0" anchor="b"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3" name="Text Placeholder 3"/>
          <p:cNvSpPr>
            <a:spLocks noGrp="1"/>
          </p:cNvSpPr>
          <p:nvPr>
            <p:ph type="body" sz="quarter" idx="29" hasCustomPrompt="1"/>
          </p:nvPr>
        </p:nvSpPr>
        <p:spPr>
          <a:xfrm>
            <a:off x="3479875" y="2920529"/>
            <a:ext cx="5245027" cy="2497285"/>
          </a:xfrm>
        </p:spPr>
        <p:txBody>
          <a:bodyPr/>
          <a:lstStyle>
            <a:lvl1pPr>
              <a:defRPr sz="1600">
                <a:solidFill>
                  <a:srgbClr val="413D3C"/>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 </a:t>
            </a:r>
            <a:r>
              <a:rPr lang="en-US" err="1"/>
              <a:t>velit</a:t>
            </a:r>
            <a:r>
              <a:rPr lang="en-US"/>
              <a:t> </a:t>
            </a:r>
            <a:r>
              <a:rPr lang="en-US" err="1"/>
              <a:t>diam</a:t>
            </a:r>
            <a:r>
              <a:rPr lang="en-US"/>
              <a:t>, convallis </a:t>
            </a:r>
            <a:r>
              <a:rPr lang="en-US" err="1"/>
              <a:t>nec</a:t>
            </a:r>
            <a:r>
              <a:rPr lang="en-US"/>
              <a:t> </a:t>
            </a:r>
            <a:r>
              <a:rPr lang="en-US" err="1"/>
              <a:t>elementum</a:t>
            </a:r>
            <a:r>
              <a:rPr lang="en-US"/>
              <a:t> sit </a:t>
            </a:r>
            <a:r>
              <a:rPr lang="en-US" err="1"/>
              <a:t>amet</a:t>
            </a:r>
            <a:r>
              <a:rPr lang="en-US"/>
              <a:t>, cursus </a:t>
            </a:r>
            <a:r>
              <a:rPr lang="en-US" err="1"/>
              <a:t>nec</a:t>
            </a:r>
            <a:r>
              <a:rPr lang="en-US"/>
              <a:t> </a:t>
            </a:r>
            <a:r>
              <a:rPr lang="en-US" err="1"/>
              <a:t>mauris</a:t>
            </a:r>
            <a:r>
              <a:rPr lang="en-US"/>
              <a:t> ipsum dolor sit </a:t>
            </a:r>
            <a:r>
              <a:rPr lang="en-US" err="1"/>
              <a:t>amet</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68A072F1-103D-F447-B801-50D54C7E27AD}"/>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
        <p:nvSpPr>
          <p:cNvPr id="3" name="Holder 6">
            <a:extLst>
              <a:ext uri="{FF2B5EF4-FFF2-40B4-BE49-F238E27FC236}">
                <a16:creationId xmlns:a16="http://schemas.microsoft.com/office/drawing/2014/main" id="{26C8CD94-ECA3-2008-1324-4C5370E350F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4" name="Picture 3" descr="A red letter on a black background&#10;&#10;Description automatically generated with medium confidence">
            <a:extLst>
              <a:ext uri="{FF2B5EF4-FFF2-40B4-BE49-F238E27FC236}">
                <a16:creationId xmlns:a16="http://schemas.microsoft.com/office/drawing/2014/main" id="{C580B9A4-FDA3-58DD-281D-DDAEE2339C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8893" y="4284785"/>
            <a:ext cx="2203107" cy="2040769"/>
          </a:xfrm>
          <a:prstGeom prst="rect">
            <a:avLst/>
          </a:prstGeom>
        </p:spPr>
      </p:pic>
    </p:spTree>
    <p:extLst>
      <p:ext uri="{BB962C8B-B14F-4D97-AF65-F5344CB8AC3E}">
        <p14:creationId xmlns:p14="http://schemas.microsoft.com/office/powerpoint/2010/main" val="1833643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eatured Intro (Charcoal)">
    <p:bg>
      <p:bgPr>
        <a:solidFill>
          <a:srgbClr val="413D3C"/>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19140" y="2247900"/>
            <a:ext cx="2535237" cy="3169915"/>
          </a:xfrm>
        </p:spPr>
        <p:txBody>
          <a:bodyPr tIns="0" rIns="0" bIns="0" anchor="t" anchorCtr="0">
            <a:noAutofit/>
          </a:bodyPr>
          <a:lstStyle>
            <a:lvl1pPr algn="l">
              <a:defRPr sz="3733" baseline="0">
                <a:solidFill>
                  <a:schemeClr val="tx1"/>
                </a:solidFill>
              </a:defRPr>
            </a:lvl1pPr>
          </a:lstStyle>
          <a:p>
            <a:r>
              <a:rPr lang="en-US"/>
              <a:t>Add your headline here</a:t>
            </a:r>
          </a:p>
        </p:txBody>
      </p:sp>
      <p:sp>
        <p:nvSpPr>
          <p:cNvPr id="12" name="Text Placeholder 8"/>
          <p:cNvSpPr>
            <a:spLocks noGrp="1"/>
          </p:cNvSpPr>
          <p:nvPr>
            <p:ph type="body" sz="quarter" idx="12" hasCustomPrompt="1"/>
          </p:nvPr>
        </p:nvSpPr>
        <p:spPr>
          <a:xfrm>
            <a:off x="3479873" y="2247899"/>
            <a:ext cx="5242840" cy="453656"/>
          </a:xfrm>
        </p:spPr>
        <p:txBody>
          <a:bodyPr lIns="0" tIns="0" rIns="0" bIns="0" anchor="b" anchorCtr="0">
            <a:noAutofit/>
          </a:bodyPr>
          <a:lstStyle>
            <a:lvl1pPr>
              <a:lnSpc>
                <a:spcPct val="100000"/>
              </a:lnSpc>
              <a:defRPr sz="1600" b="1">
                <a:solidFill>
                  <a:schemeClr val="tx1"/>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3" name="Text Placeholder 3"/>
          <p:cNvSpPr>
            <a:spLocks noGrp="1"/>
          </p:cNvSpPr>
          <p:nvPr>
            <p:ph type="body" sz="quarter" idx="29" hasCustomPrompt="1"/>
          </p:nvPr>
        </p:nvSpPr>
        <p:spPr>
          <a:xfrm>
            <a:off x="3479875" y="2920529"/>
            <a:ext cx="5245027" cy="2497285"/>
          </a:xfrm>
        </p:spPr>
        <p:txBody>
          <a:bodyPr/>
          <a:lstStyle>
            <a:lvl1pPr>
              <a:defRPr sz="1600">
                <a:solidFill>
                  <a:schemeClr val="tx1"/>
                </a:solidFill>
              </a:defRPr>
            </a:lvl1pPr>
            <a:lvl2pPr>
              <a:defRPr sz="1600">
                <a:solidFill>
                  <a:schemeClr val="accent4"/>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 </a:t>
            </a:r>
            <a:r>
              <a:rPr lang="en-US" err="1"/>
              <a:t>velit</a:t>
            </a:r>
            <a:r>
              <a:rPr lang="en-US"/>
              <a:t> </a:t>
            </a:r>
            <a:r>
              <a:rPr lang="en-US" err="1"/>
              <a:t>diam</a:t>
            </a:r>
            <a:r>
              <a:rPr lang="en-US"/>
              <a:t>, convallis </a:t>
            </a:r>
            <a:r>
              <a:rPr lang="en-US" err="1"/>
              <a:t>nec</a:t>
            </a:r>
            <a:r>
              <a:rPr lang="en-US"/>
              <a:t> </a:t>
            </a:r>
            <a:r>
              <a:rPr lang="en-US" err="1"/>
              <a:t>elementum</a:t>
            </a:r>
            <a:r>
              <a:rPr lang="en-US"/>
              <a:t> sit </a:t>
            </a:r>
            <a:r>
              <a:rPr lang="en-US" err="1"/>
              <a:t>amet</a:t>
            </a:r>
            <a:r>
              <a:rPr lang="en-US"/>
              <a:t>, cursus </a:t>
            </a:r>
            <a:r>
              <a:rPr lang="en-US" err="1"/>
              <a:t>nec</a:t>
            </a:r>
            <a:r>
              <a:rPr lang="en-US"/>
              <a:t> </a:t>
            </a:r>
            <a:r>
              <a:rPr lang="en-US" err="1"/>
              <a:t>mauris</a:t>
            </a:r>
            <a:r>
              <a:rPr lang="en-US"/>
              <a:t> ipsum dolor sit </a:t>
            </a:r>
            <a:r>
              <a:rPr lang="en-US" err="1"/>
              <a:t>amet</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7" y="6019800"/>
            <a:ext cx="80057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68A072F1-103D-F447-B801-50D54C7E27AD}"/>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
        <p:nvSpPr>
          <p:cNvPr id="3" name="Holder 6">
            <a:extLst>
              <a:ext uri="{FF2B5EF4-FFF2-40B4-BE49-F238E27FC236}">
                <a16:creationId xmlns:a16="http://schemas.microsoft.com/office/drawing/2014/main" id="{26C8CD94-ECA3-2008-1324-4C5370E350FC}"/>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4" name="Picture 3" descr="A red letter on a black background&#10;&#10;Description automatically generated with medium confidence">
            <a:extLst>
              <a:ext uri="{FF2B5EF4-FFF2-40B4-BE49-F238E27FC236}">
                <a16:creationId xmlns:a16="http://schemas.microsoft.com/office/drawing/2014/main" id="{61C9C397-8C98-E34A-330A-1FEC0EB608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8893" y="4284785"/>
            <a:ext cx="2203107" cy="2040769"/>
          </a:xfrm>
          <a:prstGeom prst="rect">
            <a:avLst/>
          </a:prstGeom>
        </p:spPr>
      </p:pic>
    </p:spTree>
    <p:extLst>
      <p:ext uri="{BB962C8B-B14F-4D97-AF65-F5344CB8AC3E}">
        <p14:creationId xmlns:p14="http://schemas.microsoft.com/office/powerpoint/2010/main" val="30775598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AF08-F418-28D3-A028-E57F6D69C1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FFABF6-EDF7-2BCE-2A62-F0FE166B1D07}"/>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4" name="Footer Placeholder 3">
            <a:extLst>
              <a:ext uri="{FF2B5EF4-FFF2-40B4-BE49-F238E27FC236}">
                <a16:creationId xmlns:a16="http://schemas.microsoft.com/office/drawing/2014/main" id="{8DFB1804-46EE-54D3-380A-C71D804D2D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45C500-E463-7B38-99AD-A72CBECFF2BC}"/>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2226041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amp; Description (White)">
    <p:bg>
      <p:bgPr>
        <a:solidFill>
          <a:schemeClr val="bg1"/>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20">
            <a:extLst>
              <a:ext uri="{FF2B5EF4-FFF2-40B4-BE49-F238E27FC236}">
                <a16:creationId xmlns:a16="http://schemas.microsoft.com/office/drawing/2014/main" id="{0E5B4ACB-37F2-09D6-2D42-B3ED74478A86}"/>
              </a:ext>
            </a:extLst>
          </p:cNvPr>
          <p:cNvSpPr>
            <a:spLocks noGrp="1"/>
          </p:cNvSpPr>
          <p:nvPr>
            <p:ph type="body" sz="quarter" idx="23" hasCustomPrompt="1"/>
          </p:nvPr>
        </p:nvSpPr>
        <p:spPr>
          <a:xfrm>
            <a:off x="8758768" y="1684422"/>
            <a:ext cx="2696633"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sp>
        <p:nvSpPr>
          <p:cNvPr id="5" name="Content Placeholder 3">
            <a:extLst>
              <a:ext uri="{FF2B5EF4-FFF2-40B4-BE49-F238E27FC236}">
                <a16:creationId xmlns:a16="http://schemas.microsoft.com/office/drawing/2014/main" id="{75236EC8-E1CD-572D-558B-55C73A8F0511}"/>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2" name="Picture Placeholder 6">
            <a:extLst>
              <a:ext uri="{FF2B5EF4-FFF2-40B4-BE49-F238E27FC236}">
                <a16:creationId xmlns:a16="http://schemas.microsoft.com/office/drawing/2014/main" id="{FC4AE61D-3248-6AEE-4D45-216726ADBA60}"/>
              </a:ext>
            </a:extLst>
          </p:cNvPr>
          <p:cNvSpPr>
            <a:spLocks noGrp="1"/>
          </p:cNvSpPr>
          <p:nvPr>
            <p:ph type="pic" sz="quarter" idx="15"/>
          </p:nvPr>
        </p:nvSpPr>
        <p:spPr>
          <a:xfrm flipV="1">
            <a:off x="8758767" y="655778"/>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6" name="Text Placeholder 4">
            <a:extLst>
              <a:ext uri="{FF2B5EF4-FFF2-40B4-BE49-F238E27FC236}">
                <a16:creationId xmlns:a16="http://schemas.microsoft.com/office/drawing/2014/main" id="{D8E4910B-CBD8-D9DA-91D9-B996DB554130}"/>
              </a:ext>
            </a:extLst>
          </p:cNvPr>
          <p:cNvSpPr>
            <a:spLocks noGrp="1"/>
          </p:cNvSpPr>
          <p:nvPr>
            <p:ph type="body" sz="quarter" idx="38" hasCustomPrompt="1"/>
          </p:nvPr>
        </p:nvSpPr>
        <p:spPr>
          <a:xfrm>
            <a:off x="8758767"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3308061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mp; Description (Neutral)">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8328640" y="0"/>
            <a:ext cx="3883024"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20">
            <a:extLst>
              <a:ext uri="{FF2B5EF4-FFF2-40B4-BE49-F238E27FC236}">
                <a16:creationId xmlns:a16="http://schemas.microsoft.com/office/drawing/2014/main" id="{0E5B4ACB-37F2-09D6-2D42-B3ED74478A86}"/>
              </a:ext>
            </a:extLst>
          </p:cNvPr>
          <p:cNvSpPr>
            <a:spLocks noGrp="1"/>
          </p:cNvSpPr>
          <p:nvPr>
            <p:ph type="body" sz="quarter" idx="23" hasCustomPrompt="1"/>
          </p:nvPr>
        </p:nvSpPr>
        <p:spPr>
          <a:xfrm>
            <a:off x="8758768" y="1684422"/>
            <a:ext cx="2696633"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sp>
        <p:nvSpPr>
          <p:cNvPr id="5" name="Content Placeholder 3">
            <a:extLst>
              <a:ext uri="{FF2B5EF4-FFF2-40B4-BE49-F238E27FC236}">
                <a16:creationId xmlns:a16="http://schemas.microsoft.com/office/drawing/2014/main" id="{75236EC8-E1CD-572D-558B-55C73A8F0511}"/>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6" name="Picture Placeholder 6">
            <a:extLst>
              <a:ext uri="{FF2B5EF4-FFF2-40B4-BE49-F238E27FC236}">
                <a16:creationId xmlns:a16="http://schemas.microsoft.com/office/drawing/2014/main" id="{6FE093F9-DFAC-97AD-5A92-3CF394040CDE}"/>
              </a:ext>
            </a:extLst>
          </p:cNvPr>
          <p:cNvSpPr>
            <a:spLocks noGrp="1"/>
          </p:cNvSpPr>
          <p:nvPr>
            <p:ph type="pic" sz="quarter" idx="15"/>
          </p:nvPr>
        </p:nvSpPr>
        <p:spPr>
          <a:xfrm flipV="1">
            <a:off x="8758767" y="655778"/>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7" name="Text Placeholder 4">
            <a:extLst>
              <a:ext uri="{FF2B5EF4-FFF2-40B4-BE49-F238E27FC236}">
                <a16:creationId xmlns:a16="http://schemas.microsoft.com/office/drawing/2014/main" id="{12D827EA-1388-C209-FCA1-07CED576BA32}"/>
              </a:ext>
            </a:extLst>
          </p:cNvPr>
          <p:cNvSpPr>
            <a:spLocks noGrp="1"/>
          </p:cNvSpPr>
          <p:nvPr>
            <p:ph type="body" sz="quarter" idx="38" hasCustomPrompt="1"/>
          </p:nvPr>
        </p:nvSpPr>
        <p:spPr>
          <a:xfrm>
            <a:off x="8758767"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1113749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amp; Description (Clay)">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3007E6-FED5-396E-87A7-D3E9E5B8BFE8}"/>
              </a:ext>
            </a:extLst>
          </p:cNvPr>
          <p:cNvSpPr/>
          <p:nvPr userDrawn="1"/>
        </p:nvSpPr>
        <p:spPr>
          <a:xfrm>
            <a:off x="8328640" y="0"/>
            <a:ext cx="3883024" cy="6858000"/>
          </a:xfrm>
          <a:prstGeom prst="rect">
            <a:avLst/>
          </a:prstGeom>
          <a:solidFill>
            <a:srgbClr val="DE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20">
            <a:extLst>
              <a:ext uri="{FF2B5EF4-FFF2-40B4-BE49-F238E27FC236}">
                <a16:creationId xmlns:a16="http://schemas.microsoft.com/office/drawing/2014/main" id="{0E5B4ACB-37F2-09D6-2D42-B3ED74478A86}"/>
              </a:ext>
            </a:extLst>
          </p:cNvPr>
          <p:cNvSpPr>
            <a:spLocks noGrp="1"/>
          </p:cNvSpPr>
          <p:nvPr>
            <p:ph type="body" sz="quarter" idx="23" hasCustomPrompt="1"/>
          </p:nvPr>
        </p:nvSpPr>
        <p:spPr>
          <a:xfrm>
            <a:off x="8758768" y="1684422"/>
            <a:ext cx="2696633"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sp>
        <p:nvSpPr>
          <p:cNvPr id="12" name="Text Placeholder 4">
            <a:extLst>
              <a:ext uri="{FF2B5EF4-FFF2-40B4-BE49-F238E27FC236}">
                <a16:creationId xmlns:a16="http://schemas.microsoft.com/office/drawing/2014/main" id="{F250211A-603E-1B3D-E97A-8B9A29DC3842}"/>
              </a:ext>
            </a:extLst>
          </p:cNvPr>
          <p:cNvSpPr>
            <a:spLocks noGrp="1"/>
          </p:cNvSpPr>
          <p:nvPr>
            <p:ph type="body" sz="quarter" idx="38" hasCustomPrompt="1"/>
          </p:nvPr>
        </p:nvSpPr>
        <p:spPr>
          <a:xfrm>
            <a:off x="8758767" y="410349"/>
            <a:ext cx="1773767" cy="239380"/>
          </a:xfrm>
        </p:spPr>
        <p:txBody>
          <a:bodyPr>
            <a:normAutofit/>
          </a:bodyPr>
          <a:lstStyle>
            <a:lvl1pPr>
              <a:defRPr sz="1333"/>
            </a:lvl1pPr>
          </a:lstStyle>
          <a:p>
            <a:pPr lvl="0"/>
            <a:r>
              <a:rPr lang="en-US"/>
              <a:t>TOPIC</a:t>
            </a:r>
          </a:p>
        </p:txBody>
      </p:sp>
      <p:sp>
        <p:nvSpPr>
          <p:cNvPr id="5" name="Picture Placeholder 6">
            <a:extLst>
              <a:ext uri="{FF2B5EF4-FFF2-40B4-BE49-F238E27FC236}">
                <a16:creationId xmlns:a16="http://schemas.microsoft.com/office/drawing/2014/main" id="{17F74F25-C2B0-4B30-9E5E-229250E07A33}"/>
              </a:ext>
            </a:extLst>
          </p:cNvPr>
          <p:cNvSpPr>
            <a:spLocks noGrp="1"/>
          </p:cNvSpPr>
          <p:nvPr>
            <p:ph type="pic" sz="quarter" idx="15"/>
          </p:nvPr>
        </p:nvSpPr>
        <p:spPr>
          <a:xfrm flipV="1">
            <a:off x="8758767" y="655778"/>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13" name="Content Placeholder 3">
            <a:extLst>
              <a:ext uri="{FF2B5EF4-FFF2-40B4-BE49-F238E27FC236}">
                <a16:creationId xmlns:a16="http://schemas.microsoft.com/office/drawing/2014/main" id="{AE7C3F76-6687-4978-9CE3-FEA4FBFC21D5}"/>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Tree>
    <p:extLst>
      <p:ext uri="{BB962C8B-B14F-4D97-AF65-F5344CB8AC3E}">
        <p14:creationId xmlns:p14="http://schemas.microsoft.com/office/powerpoint/2010/main" val="2084582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mp; Description (Charcoal)">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3007E6-FED5-396E-87A7-D3E9E5B8BFE8}"/>
              </a:ext>
            </a:extLst>
          </p:cNvPr>
          <p:cNvSpPr/>
          <p:nvPr userDrawn="1"/>
        </p:nvSpPr>
        <p:spPr>
          <a:xfrm>
            <a:off x="8328640" y="0"/>
            <a:ext cx="3883024" cy="6858000"/>
          </a:xfrm>
          <a:prstGeom prst="rect">
            <a:avLst/>
          </a:prstGeom>
          <a:solidFill>
            <a:srgbClr val="41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lvl1pPr>
              <a:defRPr>
                <a:solidFill>
                  <a:schemeClr val="accent6">
                    <a:lumMod val="50000"/>
                  </a:schemeClr>
                </a:solidFill>
              </a:defRPr>
            </a:lvl1pPr>
          </a:lstStyle>
          <a:p>
            <a:r>
              <a:rPr lang="en-US"/>
              <a:t>Member of Walgreens Boots Alliance ©2023 Walgreen Co. All rights reserved.</a:t>
            </a:r>
          </a:p>
        </p:txBody>
      </p:sp>
      <p:sp>
        <p:nvSpPr>
          <p:cNvPr id="3" name="Text Placeholder 8">
            <a:extLst>
              <a:ext uri="{FF2B5EF4-FFF2-40B4-BE49-F238E27FC236}">
                <a16:creationId xmlns:a16="http://schemas.microsoft.com/office/drawing/2014/main" id="{EAC04565-9855-E95A-6EAB-CC59A1FC8C8A}"/>
              </a:ext>
            </a:extLst>
          </p:cNvPr>
          <p:cNvSpPr>
            <a:spLocks noGrp="1"/>
          </p:cNvSpPr>
          <p:nvPr>
            <p:ph type="body" sz="quarter" idx="22" hasCustomPrompt="1"/>
          </p:nvPr>
        </p:nvSpPr>
        <p:spPr>
          <a:xfrm>
            <a:off x="8758767" y="398197"/>
            <a:ext cx="2696635" cy="1025100"/>
          </a:xfrm>
        </p:spPr>
        <p:txBody>
          <a:bodyPr lIns="0" tIns="0" rIns="0" bIns="0" anchor="b" anchorCtr="0">
            <a:noAutofit/>
          </a:bodyPr>
          <a:lstStyle>
            <a:lvl1pPr>
              <a:lnSpc>
                <a:spcPct val="100000"/>
              </a:lnSpc>
              <a:defRPr sz="2667" b="0" baseline="0">
                <a:solidFill>
                  <a:schemeClr val="bg1"/>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4" name="Text Placeholder 20">
            <a:extLst>
              <a:ext uri="{FF2B5EF4-FFF2-40B4-BE49-F238E27FC236}">
                <a16:creationId xmlns:a16="http://schemas.microsoft.com/office/drawing/2014/main" id="{0E5B4ACB-37F2-09D6-2D42-B3ED74478A86}"/>
              </a:ext>
            </a:extLst>
          </p:cNvPr>
          <p:cNvSpPr>
            <a:spLocks noGrp="1"/>
          </p:cNvSpPr>
          <p:nvPr>
            <p:ph type="body" sz="quarter" idx="23" hasCustomPrompt="1"/>
          </p:nvPr>
        </p:nvSpPr>
        <p:spPr>
          <a:xfrm>
            <a:off x="8758768" y="1684422"/>
            <a:ext cx="2696633" cy="1358084"/>
          </a:xfrm>
        </p:spPr>
        <p:txBody>
          <a:bodyPr tIns="0" rIns="0" bIns="0">
            <a:noAutofit/>
          </a:bodyPr>
          <a:lstStyle>
            <a:lvl1pPr>
              <a:lnSpc>
                <a:spcPts val="2187"/>
              </a:lnSpc>
              <a:defRPr sz="1600">
                <a:solidFill>
                  <a:schemeClr val="bg1"/>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sp>
        <p:nvSpPr>
          <p:cNvPr id="12" name="Text Placeholder 4">
            <a:extLst>
              <a:ext uri="{FF2B5EF4-FFF2-40B4-BE49-F238E27FC236}">
                <a16:creationId xmlns:a16="http://schemas.microsoft.com/office/drawing/2014/main" id="{F250211A-603E-1B3D-E97A-8B9A29DC3842}"/>
              </a:ext>
            </a:extLst>
          </p:cNvPr>
          <p:cNvSpPr>
            <a:spLocks noGrp="1"/>
          </p:cNvSpPr>
          <p:nvPr>
            <p:ph type="body" sz="quarter" idx="38" hasCustomPrompt="1"/>
          </p:nvPr>
        </p:nvSpPr>
        <p:spPr>
          <a:xfrm>
            <a:off x="8758767" y="410349"/>
            <a:ext cx="1773767" cy="239380"/>
          </a:xfrm>
        </p:spPr>
        <p:txBody>
          <a:bodyPr>
            <a:normAutofit/>
          </a:bodyPr>
          <a:lstStyle>
            <a:lvl1pPr>
              <a:defRPr sz="1333">
                <a:solidFill>
                  <a:schemeClr val="bg1"/>
                </a:solidFill>
              </a:defRPr>
            </a:lvl1pPr>
          </a:lstStyle>
          <a:p>
            <a:pPr lvl="0"/>
            <a:r>
              <a:rPr lang="en-US"/>
              <a:t>TOPIC</a:t>
            </a:r>
          </a:p>
        </p:txBody>
      </p:sp>
      <p:sp>
        <p:nvSpPr>
          <p:cNvPr id="5" name="Picture Placeholder 6">
            <a:extLst>
              <a:ext uri="{FF2B5EF4-FFF2-40B4-BE49-F238E27FC236}">
                <a16:creationId xmlns:a16="http://schemas.microsoft.com/office/drawing/2014/main" id="{17F74F25-C2B0-4B30-9E5E-229250E07A33}"/>
              </a:ext>
            </a:extLst>
          </p:cNvPr>
          <p:cNvSpPr>
            <a:spLocks noGrp="1"/>
          </p:cNvSpPr>
          <p:nvPr>
            <p:ph type="pic" sz="quarter" idx="15"/>
          </p:nvPr>
        </p:nvSpPr>
        <p:spPr>
          <a:xfrm flipV="1">
            <a:off x="8758767" y="655778"/>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13" name="Content Placeholder 3">
            <a:extLst>
              <a:ext uri="{FF2B5EF4-FFF2-40B4-BE49-F238E27FC236}">
                <a16:creationId xmlns:a16="http://schemas.microsoft.com/office/drawing/2014/main" id="{AE7C3F76-6687-4978-9CE3-FEA4FBFC21D5}"/>
              </a:ext>
            </a:extLst>
          </p:cNvPr>
          <p:cNvSpPr>
            <a:spLocks noGrp="1"/>
          </p:cNvSpPr>
          <p:nvPr>
            <p:ph sz="quarter" idx="34" hasCustomPrompt="1"/>
          </p:nvPr>
        </p:nvSpPr>
        <p:spPr>
          <a:xfrm>
            <a:off x="203201" y="174787"/>
            <a:ext cx="8034452" cy="5740331"/>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Tree>
    <p:extLst>
      <p:ext uri="{BB962C8B-B14F-4D97-AF65-F5344CB8AC3E}">
        <p14:creationId xmlns:p14="http://schemas.microsoft.com/office/powerpoint/2010/main" val="4009786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head &amp; Description (Whit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416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Picture Placeholder 6">
            <a:extLst>
              <a:ext uri="{FF2B5EF4-FFF2-40B4-BE49-F238E27FC236}">
                <a16:creationId xmlns:a16="http://schemas.microsoft.com/office/drawing/2014/main" id="{75898242-1D19-B1FC-09E6-865370DA8268}"/>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3" name="Content Placeholder 3">
            <a:extLst>
              <a:ext uri="{FF2B5EF4-FFF2-40B4-BE49-F238E27FC236}">
                <a16:creationId xmlns:a16="http://schemas.microsoft.com/office/drawing/2014/main" id="{10C4645F-8BFA-D6C1-F461-E06317B189B7}"/>
              </a:ext>
            </a:extLst>
          </p:cNvPr>
          <p:cNvSpPr>
            <a:spLocks noGrp="1"/>
          </p:cNvSpPr>
          <p:nvPr>
            <p:ph sz="quarter" idx="34" hasCustomPrompt="1"/>
          </p:nvPr>
        </p:nvSpPr>
        <p:spPr>
          <a:xfrm>
            <a:off x="4775201" y="379236"/>
            <a:ext cx="6680201" cy="564056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5" name="Text Placeholder 4">
            <a:extLst>
              <a:ext uri="{FF2B5EF4-FFF2-40B4-BE49-F238E27FC236}">
                <a16:creationId xmlns:a16="http://schemas.microsoft.com/office/drawing/2014/main" id="{98DD65E5-0476-251C-2C93-7CB36946A74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6703288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bhead &amp; Description (Neutral)">
    <p:bg>
      <p:bgPr>
        <a:solidFill>
          <a:srgbClr val="F4F2EF"/>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4" name="Picture Placeholder 6">
            <a:extLst>
              <a:ext uri="{FF2B5EF4-FFF2-40B4-BE49-F238E27FC236}">
                <a16:creationId xmlns:a16="http://schemas.microsoft.com/office/drawing/2014/main" id="{61A8CB42-01E5-01BB-BC75-553C01B25229}"/>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5" name="Content Placeholder 3">
            <a:extLst>
              <a:ext uri="{FF2B5EF4-FFF2-40B4-BE49-F238E27FC236}">
                <a16:creationId xmlns:a16="http://schemas.microsoft.com/office/drawing/2014/main" id="{7D86CB90-6F03-88EA-4366-22CFEE40F1EC}"/>
              </a:ext>
            </a:extLst>
          </p:cNvPr>
          <p:cNvSpPr>
            <a:spLocks noGrp="1"/>
          </p:cNvSpPr>
          <p:nvPr>
            <p:ph sz="quarter" idx="34" hasCustomPrompt="1"/>
          </p:nvPr>
        </p:nvSpPr>
        <p:spPr>
          <a:xfrm>
            <a:off x="4775201" y="379236"/>
            <a:ext cx="6680201" cy="564056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262438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head &amp; Description (Clay)">
    <p:bg>
      <p:bgPr>
        <a:solidFill>
          <a:srgbClr val="DED5D0"/>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
        <p:nvSpPr>
          <p:cNvPr id="4" name="Picture Placeholder 6">
            <a:extLst>
              <a:ext uri="{FF2B5EF4-FFF2-40B4-BE49-F238E27FC236}">
                <a16:creationId xmlns:a16="http://schemas.microsoft.com/office/drawing/2014/main" id="{61A8CB42-01E5-01BB-BC75-553C01B25229}"/>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2" name="Content Placeholder 3">
            <a:extLst>
              <a:ext uri="{FF2B5EF4-FFF2-40B4-BE49-F238E27FC236}">
                <a16:creationId xmlns:a16="http://schemas.microsoft.com/office/drawing/2014/main" id="{22FD1234-36D7-3520-5C77-59D19788B8AD}"/>
              </a:ext>
            </a:extLst>
          </p:cNvPr>
          <p:cNvSpPr>
            <a:spLocks noGrp="1"/>
          </p:cNvSpPr>
          <p:nvPr>
            <p:ph sz="quarter" idx="34" hasCustomPrompt="1"/>
          </p:nvPr>
        </p:nvSpPr>
        <p:spPr>
          <a:xfrm>
            <a:off x="4775201" y="379236"/>
            <a:ext cx="6680201" cy="564056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Tree>
    <p:extLst>
      <p:ext uri="{BB962C8B-B14F-4D97-AF65-F5344CB8AC3E}">
        <p14:creationId xmlns:p14="http://schemas.microsoft.com/office/powerpoint/2010/main" val="2413909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bhead &amp; Description (Charcoal)">
    <p:bg>
      <p:bgPr>
        <a:solidFill>
          <a:srgbClr val="413D3C"/>
        </a:solidFill>
        <a:effectLst/>
      </p:bgPr>
    </p:bg>
    <p:spTree>
      <p:nvGrpSpPr>
        <p:cNvPr id="1" name=""/>
        <p:cNvGrpSpPr/>
        <p:nvPr/>
      </p:nvGrpSpPr>
      <p:grpSpPr>
        <a:xfrm>
          <a:off x="0" y="0"/>
          <a:ext cx="0" cy="0"/>
          <a:chOff x="0" y="0"/>
          <a:chExt cx="0" cy="0"/>
        </a:xfrm>
      </p:grpSpPr>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chemeClr val="bg1"/>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chemeClr val="bg1"/>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10349"/>
            <a:ext cx="1773767" cy="239380"/>
          </a:xfrm>
        </p:spPr>
        <p:txBody>
          <a:bodyPr>
            <a:normAutofit/>
          </a:bodyPr>
          <a:lstStyle>
            <a:lvl1pPr>
              <a:defRPr sz="1333">
                <a:solidFill>
                  <a:schemeClr val="bg1"/>
                </a:solidFill>
              </a:defRPr>
            </a:lvl1pPr>
          </a:lstStyle>
          <a:p>
            <a:pPr lvl="0"/>
            <a:r>
              <a:rPr lang="en-US"/>
              <a:t>TOPIC</a:t>
            </a:r>
          </a:p>
        </p:txBody>
      </p:sp>
      <p:sp>
        <p:nvSpPr>
          <p:cNvPr id="4" name="Picture Placeholder 6">
            <a:extLst>
              <a:ext uri="{FF2B5EF4-FFF2-40B4-BE49-F238E27FC236}">
                <a16:creationId xmlns:a16="http://schemas.microsoft.com/office/drawing/2014/main" id="{61A8CB42-01E5-01BB-BC75-553C01B25229}"/>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2" name="Content Placeholder 3">
            <a:extLst>
              <a:ext uri="{FF2B5EF4-FFF2-40B4-BE49-F238E27FC236}">
                <a16:creationId xmlns:a16="http://schemas.microsoft.com/office/drawing/2014/main" id="{3AE6B33C-9D46-7661-A52E-DF7E105144B3}"/>
              </a:ext>
            </a:extLst>
          </p:cNvPr>
          <p:cNvSpPr>
            <a:spLocks noGrp="1"/>
          </p:cNvSpPr>
          <p:nvPr>
            <p:ph sz="quarter" idx="34" hasCustomPrompt="1"/>
          </p:nvPr>
        </p:nvSpPr>
        <p:spPr>
          <a:xfrm>
            <a:off x="4775201" y="379236"/>
            <a:ext cx="6680201" cy="5640565"/>
          </a:xfrm>
          <a:solidFill>
            <a:schemeClr val="bg1"/>
          </a:solidFill>
          <a:ln>
            <a:noFill/>
          </a:ln>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Tree>
    <p:extLst>
      <p:ext uri="{BB962C8B-B14F-4D97-AF65-F5344CB8AC3E}">
        <p14:creationId xmlns:p14="http://schemas.microsoft.com/office/powerpoint/2010/main" val="1144908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plit Content &amp; Description (White)">
    <p:spTree>
      <p:nvGrpSpPr>
        <p:cNvPr id="1" name=""/>
        <p:cNvGrpSpPr/>
        <p:nvPr/>
      </p:nvGrpSpPr>
      <p:grpSpPr>
        <a:xfrm>
          <a:off x="0" y="0"/>
          <a:ext cx="0" cy="0"/>
          <a:chOff x="0" y="0"/>
          <a:chExt cx="0" cy="0"/>
        </a:xfrm>
      </p:grpSpPr>
      <p:sp>
        <p:nvSpPr>
          <p:cNvPr id="8" name="Rectangle 7"/>
          <p:cNvSpPr/>
          <p:nvPr userDrawn="1"/>
        </p:nvSpPr>
        <p:spPr>
          <a:xfrm>
            <a:off x="0" y="0"/>
            <a:ext cx="4165600"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1"/>
            <a:ext cx="3883023" cy="246107"/>
          </a:xfrm>
        </p:spPr>
        <p:txBody>
          <a:bodyPr/>
          <a:lstStyle/>
          <a:p>
            <a:r>
              <a:rPr lang="en-US"/>
              <a:t>Member of Walgreens Boots Alliance</a:t>
            </a:r>
          </a:p>
          <a:p>
            <a:r>
              <a:rPr lang="en-US"/>
              <a:t>©2023 Walgreen Co. All rights reserved.</a:t>
            </a:r>
          </a:p>
        </p:txBody>
      </p:sp>
      <p:sp>
        <p:nvSpPr>
          <p:cNvPr id="4" name="Picture Placeholder 6">
            <a:extLst>
              <a:ext uri="{FF2B5EF4-FFF2-40B4-BE49-F238E27FC236}">
                <a16:creationId xmlns:a16="http://schemas.microsoft.com/office/drawing/2014/main" id="{096208B7-F430-8A2A-E744-CC5FAB48808D}"/>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3" name="Text Placeholder 4">
            <a:extLst>
              <a:ext uri="{FF2B5EF4-FFF2-40B4-BE49-F238E27FC236}">
                <a16:creationId xmlns:a16="http://schemas.microsoft.com/office/drawing/2014/main" id="{AB473975-E5C1-8F1F-E71A-5F57AC1DA70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2364715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lit Content &amp; Description (Neutral)">
    <p:bg>
      <p:bgPr>
        <a:solidFill>
          <a:srgbClr val="F4F2E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416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 name="Picture Placeholder 6">
            <a:extLst>
              <a:ext uri="{FF2B5EF4-FFF2-40B4-BE49-F238E27FC236}">
                <a16:creationId xmlns:a16="http://schemas.microsoft.com/office/drawing/2014/main" id="{75898242-1D19-B1FC-09E6-865370DA8268}"/>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1"/>
            <a:ext cx="3883023" cy="246107"/>
          </a:xfrm>
        </p:spPr>
        <p:txBody>
          <a:bodyPr/>
          <a:lstStyle/>
          <a:p>
            <a:r>
              <a:rPr lang="en-US"/>
              <a:t>Member of Walgreens Boots Alliance</a:t>
            </a:r>
          </a:p>
          <a:p>
            <a:r>
              <a:rPr lang="en-US"/>
              <a:t>©2023 Walgreen Co. All rights reserved.</a:t>
            </a:r>
          </a:p>
        </p:txBody>
      </p:sp>
      <p:sp>
        <p:nvSpPr>
          <p:cNvPr id="5" name="Text Placeholder 4">
            <a:extLst>
              <a:ext uri="{FF2B5EF4-FFF2-40B4-BE49-F238E27FC236}">
                <a16:creationId xmlns:a16="http://schemas.microsoft.com/office/drawing/2014/main" id="{98DD65E5-0476-251C-2C93-7CB36946A74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401741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8C23A-A871-99B5-B3F0-EE0AAB2B603B}"/>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3" name="Footer Placeholder 2">
            <a:extLst>
              <a:ext uri="{FF2B5EF4-FFF2-40B4-BE49-F238E27FC236}">
                <a16:creationId xmlns:a16="http://schemas.microsoft.com/office/drawing/2014/main" id="{D84B46FA-5A7A-F2CC-D8E3-D23DE7D5A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A7902-9B36-D006-4317-887A3CF21303}"/>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648669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lit Content &amp; Description (Clay)">
    <p:bg>
      <p:bgPr>
        <a:solidFill>
          <a:srgbClr val="DED5D0"/>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416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4EC7B681-CBA9-4D4F-A99B-46DD3FC3F24C}"/>
              </a:ext>
            </a:extLst>
          </p:cNvPr>
          <p:cNvSpPr>
            <a:spLocks noGrp="1"/>
          </p:cNvSpPr>
          <p:nvPr>
            <p:ph type="ftr" sz="quarter" idx="37"/>
          </p:nvPr>
        </p:nvSpPr>
        <p:spPr>
          <a:xfrm>
            <a:off x="2101851" y="6377941"/>
            <a:ext cx="3883023" cy="246107"/>
          </a:xfrm>
        </p:spPr>
        <p:txBody>
          <a:bodyPr/>
          <a:lstStyle/>
          <a:p>
            <a:r>
              <a:rPr lang="en-US"/>
              <a:t>Member of Walgreens Boots Alliance</a:t>
            </a:r>
          </a:p>
          <a:p>
            <a:r>
              <a:rPr lang="en-US"/>
              <a:t>©2023 Walgreen Co. All rights reserved.</a:t>
            </a:r>
          </a:p>
        </p:txBody>
      </p:sp>
      <p:sp>
        <p:nvSpPr>
          <p:cNvPr id="2" name="Picture Placeholder 6">
            <a:extLst>
              <a:ext uri="{FF2B5EF4-FFF2-40B4-BE49-F238E27FC236}">
                <a16:creationId xmlns:a16="http://schemas.microsoft.com/office/drawing/2014/main" id="{75898242-1D19-B1FC-09E6-865370DA8268}"/>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5" name="Text Placeholder 4">
            <a:extLst>
              <a:ext uri="{FF2B5EF4-FFF2-40B4-BE49-F238E27FC236}">
                <a16:creationId xmlns:a16="http://schemas.microsoft.com/office/drawing/2014/main" id="{98DD65E5-0476-251C-2C93-7CB36946A74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Tree>
    <p:extLst>
      <p:ext uri="{BB962C8B-B14F-4D97-AF65-F5344CB8AC3E}">
        <p14:creationId xmlns:p14="http://schemas.microsoft.com/office/powerpoint/2010/main" val="2267459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lit Content &amp; Description (Charcoal)">
    <p:bg>
      <p:bgPr>
        <a:solidFill>
          <a:srgbClr val="413D3C"/>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416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9" name="Holder 7"/>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7" name="Text Placeholder 8"/>
          <p:cNvSpPr>
            <a:spLocks noGrp="1"/>
          </p:cNvSpPr>
          <p:nvPr>
            <p:ph type="body" sz="quarter" idx="22" hasCustomPrompt="1"/>
          </p:nvPr>
        </p:nvSpPr>
        <p:spPr>
          <a:xfrm>
            <a:off x="719666" y="1305705"/>
            <a:ext cx="3141135" cy="1932863"/>
          </a:xfrm>
        </p:spPr>
        <p:txBody>
          <a:bodyPr lIns="0" tIns="0" rIns="0" bIns="0" anchor="b" anchorCtr="0">
            <a:noAutofit/>
          </a:bodyPr>
          <a:lstStyle>
            <a:lvl1pPr>
              <a:lnSpc>
                <a:spcPct val="100000"/>
              </a:lnSpc>
              <a:defRPr sz="5333"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 here</a:t>
            </a:r>
          </a:p>
        </p:txBody>
      </p:sp>
      <p:sp>
        <p:nvSpPr>
          <p:cNvPr id="12" name="Text Placeholder 20"/>
          <p:cNvSpPr>
            <a:spLocks noGrp="1"/>
          </p:cNvSpPr>
          <p:nvPr>
            <p:ph type="body" sz="quarter" idx="23" hasCustomPrompt="1"/>
          </p:nvPr>
        </p:nvSpPr>
        <p:spPr>
          <a:xfrm>
            <a:off x="719666" y="3859021"/>
            <a:ext cx="3141135"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eros,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schemeClr>
                </a:solidFill>
              </a:defRPr>
            </a:lvl1pPr>
          </a:lstStyle>
          <a:p>
            <a:pPr lvl="0"/>
            <a:r>
              <a:rPr lang="en-US"/>
              <a:t>Add footnote</a:t>
            </a:r>
          </a:p>
        </p:txBody>
      </p:sp>
      <p:sp>
        <p:nvSpPr>
          <p:cNvPr id="2" name="Picture Placeholder 6">
            <a:extLst>
              <a:ext uri="{FF2B5EF4-FFF2-40B4-BE49-F238E27FC236}">
                <a16:creationId xmlns:a16="http://schemas.microsoft.com/office/drawing/2014/main" id="{75898242-1D19-B1FC-09E6-865370DA8268}"/>
              </a:ext>
            </a:extLst>
          </p:cNvPr>
          <p:cNvSpPr>
            <a:spLocks noGrp="1"/>
          </p:cNvSpPr>
          <p:nvPr>
            <p:ph type="pic" sz="quarter" idx="15"/>
          </p:nvPr>
        </p:nvSpPr>
        <p:spPr>
          <a:xfrm flipV="1">
            <a:off x="719667" y="652782"/>
            <a:ext cx="1950720" cy="12203"/>
          </a:xfrm>
          <a:solidFill>
            <a:srgbClr val="A32A33"/>
          </a:solidFill>
          <a:ln w="9525">
            <a:solidFill>
              <a:srgbClr val="A32A33"/>
            </a:solidFill>
          </a:ln>
        </p:spPr>
        <p:txBody>
          <a:bodyPr/>
          <a:lstStyle>
            <a:lvl1pPr>
              <a:defRPr>
                <a:ln>
                  <a:noFill/>
                </a:ln>
                <a:noFill/>
              </a:defRPr>
            </a:lvl1pPr>
          </a:lstStyle>
          <a:p>
            <a:endParaRPr lang="en-US"/>
          </a:p>
        </p:txBody>
      </p:sp>
      <p:sp>
        <p:nvSpPr>
          <p:cNvPr id="5" name="Text Placeholder 4">
            <a:extLst>
              <a:ext uri="{FF2B5EF4-FFF2-40B4-BE49-F238E27FC236}">
                <a16:creationId xmlns:a16="http://schemas.microsoft.com/office/drawing/2014/main" id="{98DD65E5-0476-251C-2C93-7CB36946A74D}"/>
              </a:ext>
            </a:extLst>
          </p:cNvPr>
          <p:cNvSpPr>
            <a:spLocks noGrp="1"/>
          </p:cNvSpPr>
          <p:nvPr>
            <p:ph type="body" sz="quarter" idx="38" hasCustomPrompt="1"/>
          </p:nvPr>
        </p:nvSpPr>
        <p:spPr>
          <a:xfrm>
            <a:off x="719666" y="410349"/>
            <a:ext cx="1773767" cy="239380"/>
          </a:xfrm>
        </p:spPr>
        <p:txBody>
          <a:bodyPr>
            <a:normAutofit/>
          </a:bodyPr>
          <a:lstStyle>
            <a:lvl1pPr>
              <a:defRPr sz="1333"/>
            </a:lvl1pPr>
          </a:lstStyle>
          <a:p>
            <a:pPr lvl="0"/>
            <a:r>
              <a:rPr lang="en-US"/>
              <a:t>TOPIC</a:t>
            </a:r>
          </a:p>
        </p:txBody>
      </p:sp>
      <p:sp>
        <p:nvSpPr>
          <p:cNvPr id="3" name="Footer Placeholder 24">
            <a:extLst>
              <a:ext uri="{FF2B5EF4-FFF2-40B4-BE49-F238E27FC236}">
                <a16:creationId xmlns:a16="http://schemas.microsoft.com/office/drawing/2014/main" id="{C06D701C-56E3-63DA-8630-9E8B70C44A7D}"/>
              </a:ext>
            </a:extLst>
          </p:cNvPr>
          <p:cNvSpPr>
            <a:spLocks noGrp="1"/>
          </p:cNvSpPr>
          <p:nvPr>
            <p:ph type="ftr" sz="quarter" idx="37"/>
          </p:nvPr>
        </p:nvSpPr>
        <p:spPr>
          <a:xfrm>
            <a:off x="2101851" y="6377941"/>
            <a:ext cx="3883023" cy="246107"/>
          </a:xfrm>
        </p:spPr>
        <p:txBody>
          <a:bodyPr/>
          <a:lstStyle/>
          <a:p>
            <a:r>
              <a:rPr lang="en-US"/>
              <a:t>Member of Walgreens Boots Alliance</a:t>
            </a:r>
          </a:p>
          <a:p>
            <a:r>
              <a:rPr lang="en-US"/>
              <a:t>©2023 Walgreen Co. All rights reserved.</a:t>
            </a:r>
          </a:p>
        </p:txBody>
      </p:sp>
    </p:spTree>
    <p:extLst>
      <p:ext uri="{BB962C8B-B14F-4D97-AF65-F5344CB8AC3E}">
        <p14:creationId xmlns:p14="http://schemas.microsoft.com/office/powerpoint/2010/main" val="4114721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ong headline (whit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30"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0" name="Title 1"/>
          <p:cNvSpPr>
            <a:spLocks noGrp="1"/>
          </p:cNvSpPr>
          <p:nvPr>
            <p:ph type="title" hasCustomPrompt="1"/>
          </p:nvPr>
        </p:nvSpPr>
        <p:spPr>
          <a:xfrm>
            <a:off x="719668" y="375498"/>
            <a:ext cx="5266267" cy="1647233"/>
          </a:xfrm>
        </p:spPr>
        <p:txBody>
          <a:bodyPr anchor="b" anchorCtr="0">
            <a:noAutofit/>
          </a:bodyPr>
          <a:lstStyle>
            <a:lvl1pPr algn="l">
              <a:defRPr sz="3733" baseline="0"/>
            </a:lvl1pPr>
          </a:lstStyle>
          <a:p>
            <a:r>
              <a:rPr lang="en-US"/>
              <a:t>A longer headline </a:t>
            </a:r>
            <a:br>
              <a:rPr lang="en-US"/>
            </a:br>
            <a:r>
              <a:rPr lang="en-US"/>
              <a:t>can be added here </a:t>
            </a:r>
            <a:br>
              <a:rPr lang="en-US"/>
            </a:br>
            <a:r>
              <a:rPr lang="en-US"/>
              <a:t>on three lines</a:t>
            </a:r>
          </a:p>
        </p:txBody>
      </p:sp>
      <p:sp>
        <p:nvSpPr>
          <p:cNvPr id="11" name="Text Placeholder 8"/>
          <p:cNvSpPr>
            <a:spLocks noGrp="1"/>
          </p:cNvSpPr>
          <p:nvPr>
            <p:ph type="body" sz="quarter" idx="12" hasCustomPrompt="1"/>
          </p:nvPr>
        </p:nvSpPr>
        <p:spPr>
          <a:xfrm>
            <a:off x="719667" y="2176085"/>
            <a:ext cx="5263015"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3"/>
          <p:cNvSpPr>
            <a:spLocks noGrp="1"/>
          </p:cNvSpPr>
          <p:nvPr>
            <p:ph type="body" sz="quarter" idx="29"/>
          </p:nvPr>
        </p:nvSpPr>
        <p:spPr>
          <a:xfrm>
            <a:off x="719668" y="2783096"/>
            <a:ext cx="5265211" cy="3030963"/>
          </a:xfrm>
        </p:spPr>
        <p:txBody>
          <a:bodyPr/>
          <a:lstStyle>
            <a:lvl1pPr>
              <a:defRPr sz="1600"/>
            </a:lvl1pPr>
            <a:lvl2pPr>
              <a:defRPr sz="1600"/>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schemeClr>
                </a:solidFill>
              </a:defRPr>
            </a:lvl1pPr>
          </a:lstStyle>
          <a:p>
            <a:pPr lvl="0"/>
            <a:r>
              <a:rPr lang="en-US"/>
              <a:t>Add footnote</a:t>
            </a:r>
          </a:p>
        </p:txBody>
      </p:sp>
      <p:sp>
        <p:nvSpPr>
          <p:cNvPr id="2" name="Holder 6">
            <a:extLst>
              <a:ext uri="{FF2B5EF4-FFF2-40B4-BE49-F238E27FC236}">
                <a16:creationId xmlns:a16="http://schemas.microsoft.com/office/drawing/2014/main" id="{9283A05A-7F6F-007D-90EC-D5C4856A811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schemeClr>
                </a:solidFill>
              </a:defRPr>
            </a:lvl1pPr>
          </a:lstStyle>
          <a:p>
            <a:fld id="{B6F15528-21DE-4FAA-801E-634DDDAF4B2B}" type="slidenum">
              <a:rPr lang="uk-UA" smtClean="0"/>
              <a:pPr/>
              <a:t>‹#›</a:t>
            </a:fld>
            <a:endParaRPr lang="uk-UA"/>
          </a:p>
        </p:txBody>
      </p:sp>
      <p:sp>
        <p:nvSpPr>
          <p:cNvPr id="3" name="Footer Placeholder 24">
            <a:extLst>
              <a:ext uri="{FF2B5EF4-FFF2-40B4-BE49-F238E27FC236}">
                <a16:creationId xmlns:a16="http://schemas.microsoft.com/office/drawing/2014/main" id="{170209FC-1DDE-B5F5-9030-97E1D1B88A83}"/>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373909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ong headline (neutral)">
    <p:bg>
      <p:bgPr>
        <a:solidFill>
          <a:srgbClr val="F4F2EF"/>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30"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0" name="Title 1"/>
          <p:cNvSpPr>
            <a:spLocks noGrp="1"/>
          </p:cNvSpPr>
          <p:nvPr>
            <p:ph type="title" hasCustomPrompt="1"/>
          </p:nvPr>
        </p:nvSpPr>
        <p:spPr>
          <a:xfrm>
            <a:off x="719668" y="375498"/>
            <a:ext cx="5266267" cy="1647233"/>
          </a:xfrm>
        </p:spPr>
        <p:txBody>
          <a:bodyPr anchor="b" anchorCtr="0">
            <a:noAutofit/>
          </a:bodyPr>
          <a:lstStyle>
            <a:lvl1pPr algn="l">
              <a:defRPr sz="3733" baseline="0"/>
            </a:lvl1pPr>
          </a:lstStyle>
          <a:p>
            <a:r>
              <a:rPr lang="en-US"/>
              <a:t>A longer headline </a:t>
            </a:r>
            <a:br>
              <a:rPr lang="en-US"/>
            </a:br>
            <a:r>
              <a:rPr lang="en-US"/>
              <a:t>can be added here </a:t>
            </a:r>
            <a:br>
              <a:rPr lang="en-US"/>
            </a:br>
            <a:r>
              <a:rPr lang="en-US"/>
              <a:t>on three lines</a:t>
            </a:r>
          </a:p>
        </p:txBody>
      </p:sp>
      <p:sp>
        <p:nvSpPr>
          <p:cNvPr id="11" name="Text Placeholder 8"/>
          <p:cNvSpPr>
            <a:spLocks noGrp="1"/>
          </p:cNvSpPr>
          <p:nvPr>
            <p:ph type="body" sz="quarter" idx="12" hasCustomPrompt="1"/>
          </p:nvPr>
        </p:nvSpPr>
        <p:spPr>
          <a:xfrm>
            <a:off x="719667" y="2176085"/>
            <a:ext cx="5263015"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3"/>
          <p:cNvSpPr>
            <a:spLocks noGrp="1"/>
          </p:cNvSpPr>
          <p:nvPr>
            <p:ph type="body" sz="quarter" idx="29"/>
          </p:nvPr>
        </p:nvSpPr>
        <p:spPr>
          <a:xfrm>
            <a:off x="719668" y="2783096"/>
            <a:ext cx="5265211" cy="3030963"/>
          </a:xfrm>
        </p:spPr>
        <p:txBody>
          <a:bodyPr/>
          <a:lstStyle>
            <a:lvl1pPr>
              <a:defRPr sz="1600"/>
            </a:lvl1pPr>
            <a:lvl2pPr>
              <a:defRPr sz="1600"/>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1FABFD7F-9105-B649-8CE3-5036A1A6642D}"/>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9283A05A-7F6F-007D-90EC-D5C4856A811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40318174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ong headline (clay)">
    <p:bg>
      <p:bgPr>
        <a:solidFill>
          <a:srgbClr val="DED5D0"/>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30"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0" name="Title 1"/>
          <p:cNvSpPr>
            <a:spLocks noGrp="1"/>
          </p:cNvSpPr>
          <p:nvPr>
            <p:ph type="title" hasCustomPrompt="1"/>
          </p:nvPr>
        </p:nvSpPr>
        <p:spPr>
          <a:xfrm>
            <a:off x="719668" y="375498"/>
            <a:ext cx="5266267" cy="1647233"/>
          </a:xfrm>
        </p:spPr>
        <p:txBody>
          <a:bodyPr anchor="b" anchorCtr="0">
            <a:noAutofit/>
          </a:bodyPr>
          <a:lstStyle>
            <a:lvl1pPr algn="l">
              <a:defRPr sz="3733" baseline="0"/>
            </a:lvl1pPr>
          </a:lstStyle>
          <a:p>
            <a:r>
              <a:rPr lang="en-US"/>
              <a:t>A longer headline </a:t>
            </a:r>
            <a:br>
              <a:rPr lang="en-US"/>
            </a:br>
            <a:r>
              <a:rPr lang="en-US"/>
              <a:t>can be added here </a:t>
            </a:r>
            <a:br>
              <a:rPr lang="en-US"/>
            </a:br>
            <a:r>
              <a:rPr lang="en-US"/>
              <a:t>on three lines</a:t>
            </a:r>
          </a:p>
        </p:txBody>
      </p:sp>
      <p:sp>
        <p:nvSpPr>
          <p:cNvPr id="11" name="Text Placeholder 8"/>
          <p:cNvSpPr>
            <a:spLocks noGrp="1"/>
          </p:cNvSpPr>
          <p:nvPr>
            <p:ph type="body" sz="quarter" idx="12" hasCustomPrompt="1"/>
          </p:nvPr>
        </p:nvSpPr>
        <p:spPr>
          <a:xfrm>
            <a:off x="719667" y="2176085"/>
            <a:ext cx="5263015"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3"/>
          <p:cNvSpPr>
            <a:spLocks noGrp="1"/>
          </p:cNvSpPr>
          <p:nvPr>
            <p:ph type="body" sz="quarter" idx="29"/>
          </p:nvPr>
        </p:nvSpPr>
        <p:spPr>
          <a:xfrm>
            <a:off x="719668" y="2783096"/>
            <a:ext cx="5265211" cy="3030963"/>
          </a:xfrm>
        </p:spPr>
        <p:txBody>
          <a:bodyPr/>
          <a:lstStyle>
            <a:lvl1pPr>
              <a:defRPr sz="1600"/>
            </a:lvl1pPr>
            <a:lvl2pPr>
              <a:defRPr sz="1600"/>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1FABFD7F-9105-B649-8CE3-5036A1A6642D}"/>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9283A05A-7F6F-007D-90EC-D5C4856A811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2193809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headline (charcoal)">
    <p:bg>
      <p:bgPr>
        <a:solidFill>
          <a:srgbClr val="413D3C"/>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30"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10" name="Title 1"/>
          <p:cNvSpPr>
            <a:spLocks noGrp="1"/>
          </p:cNvSpPr>
          <p:nvPr>
            <p:ph type="title" hasCustomPrompt="1"/>
          </p:nvPr>
        </p:nvSpPr>
        <p:spPr>
          <a:xfrm>
            <a:off x="719668" y="375498"/>
            <a:ext cx="5266267" cy="1647233"/>
          </a:xfrm>
        </p:spPr>
        <p:txBody>
          <a:bodyPr anchor="b" anchorCtr="0">
            <a:noAutofit/>
          </a:bodyPr>
          <a:lstStyle>
            <a:lvl1pPr algn="l">
              <a:defRPr sz="3733" baseline="0">
                <a:solidFill>
                  <a:schemeClr val="bg1"/>
                </a:solidFill>
              </a:defRPr>
            </a:lvl1pPr>
          </a:lstStyle>
          <a:p>
            <a:r>
              <a:rPr lang="en-US"/>
              <a:t>A longer headline </a:t>
            </a:r>
            <a:br>
              <a:rPr lang="en-US"/>
            </a:br>
            <a:r>
              <a:rPr lang="en-US"/>
              <a:t>can be added here </a:t>
            </a:r>
            <a:br>
              <a:rPr lang="en-US"/>
            </a:br>
            <a:r>
              <a:rPr lang="en-US"/>
              <a:t>on three lines</a:t>
            </a:r>
          </a:p>
        </p:txBody>
      </p:sp>
      <p:sp>
        <p:nvSpPr>
          <p:cNvPr id="11" name="Text Placeholder 8"/>
          <p:cNvSpPr>
            <a:spLocks noGrp="1"/>
          </p:cNvSpPr>
          <p:nvPr>
            <p:ph type="body" sz="quarter" idx="12" hasCustomPrompt="1"/>
          </p:nvPr>
        </p:nvSpPr>
        <p:spPr>
          <a:xfrm>
            <a:off x="719667" y="2176085"/>
            <a:ext cx="5263015"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2" name="Text Placeholder 3"/>
          <p:cNvSpPr>
            <a:spLocks noGrp="1"/>
          </p:cNvSpPr>
          <p:nvPr>
            <p:ph type="body" sz="quarter" idx="29"/>
          </p:nvPr>
        </p:nvSpPr>
        <p:spPr>
          <a:xfrm>
            <a:off x="719668" y="2783096"/>
            <a:ext cx="5265211" cy="3030963"/>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1FABFD7F-9105-B649-8CE3-5036A1A6642D}"/>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9283A05A-7F6F-007D-90EC-D5C4856A8114}"/>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4049373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scription &amp; large image (White)">
    <p:bg>
      <p:bgPr>
        <a:solidFill>
          <a:schemeClr val="tx1"/>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 name="Footer Placeholder 24">
            <a:extLst>
              <a:ext uri="{FF2B5EF4-FFF2-40B4-BE49-F238E27FC236}">
                <a16:creationId xmlns:a16="http://schemas.microsoft.com/office/drawing/2014/main" id="{2635645D-6949-7616-CDF3-E9D6DD66B3C7}"/>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Picture Placeholder 2">
            <a:extLst>
              <a:ext uri="{FF2B5EF4-FFF2-40B4-BE49-F238E27FC236}">
                <a16:creationId xmlns:a16="http://schemas.microsoft.com/office/drawing/2014/main" id="{594D1D61-6DBD-E1EF-5F39-072D481EBA44}"/>
              </a:ext>
            </a:extLst>
          </p:cNvPr>
          <p:cNvSpPr>
            <a:spLocks noGrp="1"/>
          </p:cNvSpPr>
          <p:nvPr>
            <p:ph type="pic" sz="quarter" idx="49"/>
          </p:nvPr>
        </p:nvSpPr>
        <p:spPr>
          <a:xfrm>
            <a:off x="6807201" y="1038872"/>
            <a:ext cx="4775833" cy="478025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4" name="Holder 6">
            <a:extLst>
              <a:ext uri="{FF2B5EF4-FFF2-40B4-BE49-F238E27FC236}">
                <a16:creationId xmlns:a16="http://schemas.microsoft.com/office/drawing/2014/main" id="{FE02FF47-6FBB-CED8-FF4F-8805E9809E27}"/>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88802942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scription &amp; large image (Neutral)">
    <p:bg>
      <p:bgPr>
        <a:solidFill>
          <a:srgbClr val="F4F2EF"/>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 name="Footer Placeholder 24">
            <a:extLst>
              <a:ext uri="{FF2B5EF4-FFF2-40B4-BE49-F238E27FC236}">
                <a16:creationId xmlns:a16="http://schemas.microsoft.com/office/drawing/2014/main" id="{2635645D-6949-7616-CDF3-E9D6DD66B3C7}"/>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Picture Placeholder 2">
            <a:extLst>
              <a:ext uri="{FF2B5EF4-FFF2-40B4-BE49-F238E27FC236}">
                <a16:creationId xmlns:a16="http://schemas.microsoft.com/office/drawing/2014/main" id="{594D1D61-6DBD-E1EF-5F39-072D481EBA44}"/>
              </a:ext>
            </a:extLst>
          </p:cNvPr>
          <p:cNvSpPr>
            <a:spLocks noGrp="1"/>
          </p:cNvSpPr>
          <p:nvPr>
            <p:ph type="pic" sz="quarter" idx="49"/>
          </p:nvPr>
        </p:nvSpPr>
        <p:spPr>
          <a:xfrm>
            <a:off x="6807201" y="1038872"/>
            <a:ext cx="4775833" cy="478025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4" name="Holder 6">
            <a:extLst>
              <a:ext uri="{FF2B5EF4-FFF2-40B4-BE49-F238E27FC236}">
                <a16:creationId xmlns:a16="http://schemas.microsoft.com/office/drawing/2014/main" id="{FE02FF47-6FBB-CED8-FF4F-8805E9809E27}"/>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1674437187"/>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scription &amp; large image (Clay)">
    <p:bg>
      <p:bgPr>
        <a:solidFill>
          <a:srgbClr val="DED5D0"/>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rgbClr val="413D3C"/>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rgbClr val="413D3C"/>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 name="Footer Placeholder 24">
            <a:extLst>
              <a:ext uri="{FF2B5EF4-FFF2-40B4-BE49-F238E27FC236}">
                <a16:creationId xmlns:a16="http://schemas.microsoft.com/office/drawing/2014/main" id="{2635645D-6949-7616-CDF3-E9D6DD66B3C7}"/>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Picture Placeholder 2">
            <a:extLst>
              <a:ext uri="{FF2B5EF4-FFF2-40B4-BE49-F238E27FC236}">
                <a16:creationId xmlns:a16="http://schemas.microsoft.com/office/drawing/2014/main" id="{594D1D61-6DBD-E1EF-5F39-072D481EBA44}"/>
              </a:ext>
            </a:extLst>
          </p:cNvPr>
          <p:cNvSpPr>
            <a:spLocks noGrp="1"/>
          </p:cNvSpPr>
          <p:nvPr>
            <p:ph type="pic" sz="quarter" idx="49"/>
          </p:nvPr>
        </p:nvSpPr>
        <p:spPr>
          <a:xfrm>
            <a:off x="6807201" y="1038872"/>
            <a:ext cx="4775833" cy="478025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rgbClr val="413D3C"/>
                </a:solidFill>
              </a:defRPr>
            </a:lvl1pPr>
          </a:lstStyle>
          <a:p>
            <a:endParaRPr lang="en-US"/>
          </a:p>
        </p:txBody>
      </p:sp>
      <p:sp>
        <p:nvSpPr>
          <p:cNvPr id="4" name="Holder 6">
            <a:extLst>
              <a:ext uri="{FF2B5EF4-FFF2-40B4-BE49-F238E27FC236}">
                <a16:creationId xmlns:a16="http://schemas.microsoft.com/office/drawing/2014/main" id="{FE02FF47-6FBB-CED8-FF4F-8805E9809E27}"/>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413804513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scription &amp; large image (Charcoal)">
    <p:bg>
      <p:bgPr>
        <a:solidFill>
          <a:srgbClr val="413D3C"/>
        </a:solid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22" hasCustomPrompt="1"/>
          </p:nvPr>
        </p:nvSpPr>
        <p:spPr>
          <a:xfrm>
            <a:off x="719666" y="3189552"/>
            <a:ext cx="5265209" cy="850287"/>
          </a:xfrm>
        </p:spPr>
        <p:txBody>
          <a:bodyPr lIns="0" tIns="0" rIns="0" bIns="0" anchor="b" anchorCtr="0">
            <a:normAutofit/>
          </a:bodyPr>
          <a:lstStyle>
            <a:lvl1pPr>
              <a:lnSpc>
                <a:spcPct val="100000"/>
              </a:lnSpc>
              <a:defRPr sz="2667" b="0" baseline="0">
                <a:solidFill>
                  <a:schemeClr val="tx1"/>
                </a:solidFill>
                <a:latin typeface="Georgia" panose="02040502050405020303" pitchFamily="18" charset="0"/>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Add subhead here</a:t>
            </a:r>
          </a:p>
        </p:txBody>
      </p:sp>
      <p:sp>
        <p:nvSpPr>
          <p:cNvPr id="11" name="Text Placeholder 20"/>
          <p:cNvSpPr>
            <a:spLocks noGrp="1"/>
          </p:cNvSpPr>
          <p:nvPr>
            <p:ph type="body" sz="quarter" idx="23" hasCustomPrompt="1"/>
          </p:nvPr>
        </p:nvSpPr>
        <p:spPr>
          <a:xfrm>
            <a:off x="719665" y="4308187"/>
            <a:ext cx="5265211" cy="1358084"/>
          </a:xfrm>
        </p:spPr>
        <p:txBody>
          <a:bodyPr tIns="0" rIns="0" bIns="0">
            <a:noAutofit/>
          </a:bodyPr>
          <a:lstStyle>
            <a:lvl1pPr>
              <a:lnSpc>
                <a:spcPts val="2187"/>
              </a:lnSpc>
              <a:defRPr sz="1600">
                <a:solidFill>
                  <a:schemeClr val="tx1"/>
                </a:solidFill>
              </a:defRPr>
            </a:lvl1pPr>
            <a:lvl2pPr>
              <a:defRPr sz="1599">
                <a:solidFill>
                  <a:schemeClr val="accent2"/>
                </a:solidFill>
              </a:defRPr>
            </a:lvl2pPr>
            <a:lvl3pPr>
              <a:defRPr sz="1599">
                <a:solidFill>
                  <a:schemeClr val="accent2"/>
                </a:solidFill>
              </a:defRPr>
            </a:lvl3pPr>
            <a:lvl4pPr>
              <a:defRPr sz="1599">
                <a:solidFill>
                  <a:schemeClr val="accent2"/>
                </a:solidFill>
              </a:defRPr>
            </a:lvl4pPr>
            <a:lvl5pPr>
              <a:defRPr sz="1599">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Donec</a:t>
            </a:r>
            <a:r>
              <a:rPr lang="en-US"/>
              <a:t> </a:t>
            </a:r>
            <a:r>
              <a:rPr lang="en-US" err="1"/>
              <a:t>pellentesque</a:t>
            </a:r>
            <a:r>
              <a:rPr lang="en-US"/>
              <a:t> </a:t>
            </a:r>
            <a:r>
              <a:rPr lang="en-US" err="1"/>
              <a:t>tortor</a:t>
            </a:r>
            <a:r>
              <a:rPr lang="en-US"/>
              <a:t> </a:t>
            </a:r>
            <a:r>
              <a:rPr lang="en-US" err="1"/>
              <a:t>hendrerit</a:t>
            </a:r>
            <a:r>
              <a:rPr lang="en-US"/>
              <a:t> </a:t>
            </a:r>
            <a:r>
              <a:rPr lang="en-US" err="1"/>
              <a:t>felis</a:t>
            </a:r>
            <a:r>
              <a:rPr lang="en-US"/>
              <a:t> </a:t>
            </a:r>
            <a:r>
              <a:rPr lang="en-US" err="1"/>
              <a:t>ornare</a:t>
            </a:r>
            <a:r>
              <a:rPr lang="en-US"/>
              <a:t> </a:t>
            </a:r>
            <a:r>
              <a:rPr lang="en-US" err="1"/>
              <a:t>blandit</a:t>
            </a:r>
            <a:r>
              <a:rPr lang="en-US"/>
              <a:t>. </a:t>
            </a:r>
            <a:r>
              <a:rPr lang="en-US" err="1"/>
              <a:t>Curabitur</a:t>
            </a:r>
            <a:r>
              <a:rPr lang="en-US"/>
              <a:t> </a:t>
            </a:r>
            <a:r>
              <a:rPr lang="en-US" err="1"/>
              <a:t>orci</a:t>
            </a:r>
            <a:r>
              <a:rPr lang="en-US"/>
              <a:t> </a:t>
            </a:r>
            <a:r>
              <a:rPr lang="en-US" err="1"/>
              <a:t>eros</a:t>
            </a:r>
            <a:r>
              <a:rPr lang="en-US"/>
              <a:t>, </a:t>
            </a:r>
            <a:r>
              <a:rPr lang="en-US" err="1"/>
              <a:t>viverra</a:t>
            </a:r>
            <a:r>
              <a:rPr lang="en-US"/>
              <a:t> </a:t>
            </a:r>
            <a:r>
              <a:rPr lang="en-US" err="1"/>
              <a:t>eget</a:t>
            </a:r>
            <a:r>
              <a:rPr lang="en-US"/>
              <a:t> </a:t>
            </a:r>
            <a:r>
              <a:rPr lang="en-US" err="1"/>
              <a:t>tempor</a:t>
            </a:r>
            <a:r>
              <a:rPr lang="en-US"/>
              <a:t> at, </a:t>
            </a:r>
            <a:r>
              <a:rPr lang="en-US" err="1"/>
              <a:t>facilisis</a:t>
            </a:r>
            <a:r>
              <a:rPr lang="en-US"/>
              <a: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2" name="Footer Placeholder 24">
            <a:extLst>
              <a:ext uri="{FF2B5EF4-FFF2-40B4-BE49-F238E27FC236}">
                <a16:creationId xmlns:a16="http://schemas.microsoft.com/office/drawing/2014/main" id="{2635645D-6949-7616-CDF3-E9D6DD66B3C7}"/>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3" name="Picture Placeholder 2">
            <a:extLst>
              <a:ext uri="{FF2B5EF4-FFF2-40B4-BE49-F238E27FC236}">
                <a16:creationId xmlns:a16="http://schemas.microsoft.com/office/drawing/2014/main" id="{594D1D61-6DBD-E1EF-5F39-072D481EBA44}"/>
              </a:ext>
            </a:extLst>
          </p:cNvPr>
          <p:cNvSpPr>
            <a:spLocks noGrp="1"/>
          </p:cNvSpPr>
          <p:nvPr>
            <p:ph type="pic" sz="quarter" idx="49"/>
          </p:nvPr>
        </p:nvSpPr>
        <p:spPr>
          <a:xfrm>
            <a:off x="6807201" y="1038872"/>
            <a:ext cx="4775833" cy="4780259"/>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p:spPr>
        <p:txBody>
          <a:bodyPr wrap="square">
            <a:noAutofit/>
          </a:bodyPr>
          <a:lstStyle>
            <a:lvl1pPr algn="ctr">
              <a:defRPr>
                <a:solidFill>
                  <a:schemeClr val="tx1"/>
                </a:solidFill>
              </a:defRPr>
            </a:lvl1pPr>
          </a:lstStyle>
          <a:p>
            <a:endParaRPr lang="en-US"/>
          </a:p>
        </p:txBody>
      </p:sp>
      <p:sp>
        <p:nvSpPr>
          <p:cNvPr id="4" name="Holder 6">
            <a:extLst>
              <a:ext uri="{FF2B5EF4-FFF2-40B4-BE49-F238E27FC236}">
                <a16:creationId xmlns:a16="http://schemas.microsoft.com/office/drawing/2014/main" id="{FE02FF47-6FBB-CED8-FF4F-8805E9809E27}"/>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57120888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136A-4ADD-59A1-F801-DC902B84A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044F8-4DEA-8BC2-4E19-2FA98D99DD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D8977-6594-4A8E-E8E1-5B3643C83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560D9-C53E-927E-8315-83B6CE1F3F23}"/>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6" name="Footer Placeholder 5">
            <a:extLst>
              <a:ext uri="{FF2B5EF4-FFF2-40B4-BE49-F238E27FC236}">
                <a16:creationId xmlns:a16="http://schemas.microsoft.com/office/drawing/2014/main" id="{133BD13E-DB99-F657-ACFF-00F134F7D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DFB22-F8E4-DEC4-0A1F-29F4A34772E3}"/>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16072863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and 3 media boxes (white)">
    <p:bg>
      <p:bgPr>
        <a:solidFill>
          <a:schemeClr val="bg1"/>
        </a:solidFill>
        <a:effectLst/>
      </p:bgPr>
    </p:bg>
    <p:spTree>
      <p:nvGrpSpPr>
        <p:cNvPr id="1" name=""/>
        <p:cNvGrpSpPr/>
        <p:nvPr/>
      </p:nvGrpSpPr>
      <p:grpSpPr>
        <a:xfrm>
          <a:off x="0" y="0"/>
          <a:ext cx="0" cy="0"/>
          <a:chOff x="0" y="0"/>
          <a:chExt cx="0" cy="0"/>
        </a:xfrm>
      </p:grpSpPr>
      <p:sp>
        <p:nvSpPr>
          <p:cNvPr id="8" name="Picture Placeholder 17"/>
          <p:cNvSpPr>
            <a:spLocks noGrp="1"/>
          </p:cNvSpPr>
          <p:nvPr>
            <p:ph type="pic" sz="quarter" idx="17" hasCustomPrompt="1"/>
          </p:nvPr>
        </p:nvSpPr>
        <p:spPr>
          <a:xfrm>
            <a:off x="6443331" y="3466214"/>
            <a:ext cx="5748671" cy="3391786"/>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8" name="Picture Placeholder 17"/>
          <p:cNvSpPr>
            <a:spLocks noGrp="1"/>
          </p:cNvSpPr>
          <p:nvPr>
            <p:ph type="pic" sz="quarter" idx="13" hasCustomPrompt="1"/>
          </p:nvPr>
        </p:nvSpPr>
        <p:spPr>
          <a:xfrm>
            <a:off x="6443331"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1" name="Picture Placeholder 17"/>
          <p:cNvSpPr>
            <a:spLocks noGrp="1"/>
          </p:cNvSpPr>
          <p:nvPr>
            <p:ph type="pic" sz="quarter" idx="18" hasCustomPrompt="1"/>
          </p:nvPr>
        </p:nvSpPr>
        <p:spPr>
          <a:xfrm>
            <a:off x="9335387"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25" name="Text Placeholder 8"/>
          <p:cNvSpPr>
            <a:spLocks noGrp="1"/>
          </p:cNvSpPr>
          <p:nvPr>
            <p:ph type="body" sz="quarter" idx="12" hasCustomPrompt="1"/>
          </p:nvPr>
        </p:nvSpPr>
        <p:spPr>
          <a:xfrm>
            <a:off x="719666" y="1395140"/>
            <a:ext cx="5263015"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29"/>
          </p:nvPr>
        </p:nvSpPr>
        <p:spPr>
          <a:xfrm>
            <a:off x="719667" y="2005283"/>
            <a:ext cx="5265211" cy="3808777"/>
          </a:xfrm>
        </p:spPr>
        <p:txBody>
          <a:bodyPr/>
          <a:lstStyle>
            <a:lvl1pPr>
              <a:defRPr sz="1600"/>
            </a:lvl1pPr>
            <a:lvl2pPr>
              <a:defRPr sz="1600"/>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79235"/>
            <a:ext cx="5266268" cy="810163"/>
          </a:xfrm>
        </p:spPr>
        <p:txBody>
          <a:bodyPr/>
          <a:lstStyle/>
          <a:p>
            <a:r>
              <a:rPr lang="en-US"/>
              <a:t>Headline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89A18E6F-12EF-5F48-B498-26181B56718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769C03B7-45F2-D54C-53F6-AFCB4C844C4A}"/>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4522369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and 3 media boxes (neutral)">
    <p:bg>
      <p:bgPr>
        <a:solidFill>
          <a:srgbClr val="F4F2EF"/>
        </a:solidFill>
        <a:effectLst/>
      </p:bgPr>
    </p:bg>
    <p:spTree>
      <p:nvGrpSpPr>
        <p:cNvPr id="1" name=""/>
        <p:cNvGrpSpPr/>
        <p:nvPr/>
      </p:nvGrpSpPr>
      <p:grpSpPr>
        <a:xfrm>
          <a:off x="0" y="0"/>
          <a:ext cx="0" cy="0"/>
          <a:chOff x="0" y="0"/>
          <a:chExt cx="0" cy="0"/>
        </a:xfrm>
      </p:grpSpPr>
      <p:sp>
        <p:nvSpPr>
          <p:cNvPr id="8" name="Picture Placeholder 17"/>
          <p:cNvSpPr>
            <a:spLocks noGrp="1"/>
          </p:cNvSpPr>
          <p:nvPr>
            <p:ph type="pic" sz="quarter" idx="17" hasCustomPrompt="1"/>
          </p:nvPr>
        </p:nvSpPr>
        <p:spPr>
          <a:xfrm>
            <a:off x="6443331" y="3466214"/>
            <a:ext cx="5748671" cy="3391786"/>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8" name="Picture Placeholder 17"/>
          <p:cNvSpPr>
            <a:spLocks noGrp="1"/>
          </p:cNvSpPr>
          <p:nvPr>
            <p:ph type="pic" sz="quarter" idx="13" hasCustomPrompt="1"/>
          </p:nvPr>
        </p:nvSpPr>
        <p:spPr>
          <a:xfrm>
            <a:off x="6443331"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1" name="Picture Placeholder 17"/>
          <p:cNvSpPr>
            <a:spLocks noGrp="1"/>
          </p:cNvSpPr>
          <p:nvPr>
            <p:ph type="pic" sz="quarter" idx="18" hasCustomPrompt="1"/>
          </p:nvPr>
        </p:nvSpPr>
        <p:spPr>
          <a:xfrm>
            <a:off x="9335387"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25" name="Text Placeholder 8"/>
          <p:cNvSpPr>
            <a:spLocks noGrp="1"/>
          </p:cNvSpPr>
          <p:nvPr>
            <p:ph type="body" sz="quarter" idx="12" hasCustomPrompt="1"/>
          </p:nvPr>
        </p:nvSpPr>
        <p:spPr>
          <a:xfrm>
            <a:off x="719666" y="1395140"/>
            <a:ext cx="5263015"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29"/>
          </p:nvPr>
        </p:nvSpPr>
        <p:spPr>
          <a:xfrm>
            <a:off x="719667" y="2005283"/>
            <a:ext cx="5265211" cy="3808777"/>
          </a:xfrm>
        </p:spPr>
        <p:txBody>
          <a:bodyPr/>
          <a:lstStyle>
            <a:lvl1pPr>
              <a:defRPr sz="1600"/>
            </a:lvl1pPr>
            <a:lvl2pPr>
              <a:defRPr sz="1600"/>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79235"/>
            <a:ext cx="5266268" cy="810163"/>
          </a:xfrm>
        </p:spPr>
        <p:txBody>
          <a:bodyPr/>
          <a:lstStyle/>
          <a:p>
            <a:r>
              <a:rPr lang="en-US"/>
              <a:t>Headline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89A18E6F-12EF-5F48-B498-26181B56718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769C03B7-45F2-D54C-53F6-AFCB4C844C4A}"/>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2410843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and 3 media boxes (clay)">
    <p:bg>
      <p:bgPr>
        <a:solidFill>
          <a:srgbClr val="DED5D0"/>
        </a:solidFill>
        <a:effectLst/>
      </p:bgPr>
    </p:bg>
    <p:spTree>
      <p:nvGrpSpPr>
        <p:cNvPr id="1" name=""/>
        <p:cNvGrpSpPr/>
        <p:nvPr/>
      </p:nvGrpSpPr>
      <p:grpSpPr>
        <a:xfrm>
          <a:off x="0" y="0"/>
          <a:ext cx="0" cy="0"/>
          <a:chOff x="0" y="0"/>
          <a:chExt cx="0" cy="0"/>
        </a:xfrm>
      </p:grpSpPr>
      <p:sp>
        <p:nvSpPr>
          <p:cNvPr id="8" name="Picture Placeholder 17"/>
          <p:cNvSpPr>
            <a:spLocks noGrp="1"/>
          </p:cNvSpPr>
          <p:nvPr>
            <p:ph type="pic" sz="quarter" idx="17" hasCustomPrompt="1"/>
          </p:nvPr>
        </p:nvSpPr>
        <p:spPr>
          <a:xfrm>
            <a:off x="6443331" y="3466214"/>
            <a:ext cx="5748671" cy="3391786"/>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8" name="Picture Placeholder 17"/>
          <p:cNvSpPr>
            <a:spLocks noGrp="1"/>
          </p:cNvSpPr>
          <p:nvPr>
            <p:ph type="pic" sz="quarter" idx="13" hasCustomPrompt="1"/>
          </p:nvPr>
        </p:nvSpPr>
        <p:spPr>
          <a:xfrm>
            <a:off x="6443331"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1" name="Picture Placeholder 17"/>
          <p:cNvSpPr>
            <a:spLocks noGrp="1"/>
          </p:cNvSpPr>
          <p:nvPr>
            <p:ph type="pic" sz="quarter" idx="18" hasCustomPrompt="1"/>
          </p:nvPr>
        </p:nvSpPr>
        <p:spPr>
          <a:xfrm>
            <a:off x="9335387"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25" name="Text Placeholder 8"/>
          <p:cNvSpPr>
            <a:spLocks noGrp="1"/>
          </p:cNvSpPr>
          <p:nvPr>
            <p:ph type="body" sz="quarter" idx="12" hasCustomPrompt="1"/>
          </p:nvPr>
        </p:nvSpPr>
        <p:spPr>
          <a:xfrm>
            <a:off x="719666" y="1395140"/>
            <a:ext cx="5263015" cy="453656"/>
          </a:xfrm>
        </p:spPr>
        <p:txBody>
          <a:bodyPr lIns="0" tIns="0" rIns="0" bIns="0" anchor="ctr" anchorCtr="0">
            <a:noAutofit/>
          </a:bodyPr>
          <a:lstStyle>
            <a:lvl1pPr>
              <a:lnSpc>
                <a:spcPct val="100000"/>
              </a:lnSpc>
              <a:defRPr sz="1600" b="1">
                <a:solidFill>
                  <a:srgbClr val="A32A33"/>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29"/>
          </p:nvPr>
        </p:nvSpPr>
        <p:spPr>
          <a:xfrm>
            <a:off x="719667" y="2005283"/>
            <a:ext cx="5265211" cy="3808777"/>
          </a:xfrm>
        </p:spPr>
        <p:txBody>
          <a:bodyPr/>
          <a:lstStyle>
            <a:lvl1pPr>
              <a:defRPr sz="1600"/>
            </a:lvl1pPr>
            <a:lvl2pPr>
              <a:defRPr sz="1600"/>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79235"/>
            <a:ext cx="5266268" cy="810163"/>
          </a:xfrm>
        </p:spPr>
        <p:txBody>
          <a:bodyPr/>
          <a:lstStyle/>
          <a:p>
            <a:r>
              <a:rPr lang="en-US"/>
              <a:t>Headline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89A18E6F-12EF-5F48-B498-26181B56718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769C03B7-45F2-D54C-53F6-AFCB4C844C4A}"/>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37939633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3 media boxes (charcoal)">
    <p:bg>
      <p:bgPr>
        <a:solidFill>
          <a:srgbClr val="413D3C"/>
        </a:solidFill>
        <a:effectLst/>
      </p:bgPr>
    </p:bg>
    <p:spTree>
      <p:nvGrpSpPr>
        <p:cNvPr id="1" name=""/>
        <p:cNvGrpSpPr/>
        <p:nvPr/>
      </p:nvGrpSpPr>
      <p:grpSpPr>
        <a:xfrm>
          <a:off x="0" y="0"/>
          <a:ext cx="0" cy="0"/>
          <a:chOff x="0" y="0"/>
          <a:chExt cx="0" cy="0"/>
        </a:xfrm>
      </p:grpSpPr>
      <p:sp>
        <p:nvSpPr>
          <p:cNvPr id="8" name="Picture Placeholder 17"/>
          <p:cNvSpPr>
            <a:spLocks noGrp="1"/>
          </p:cNvSpPr>
          <p:nvPr>
            <p:ph type="pic" sz="quarter" idx="17" hasCustomPrompt="1"/>
          </p:nvPr>
        </p:nvSpPr>
        <p:spPr>
          <a:xfrm>
            <a:off x="6443331" y="3466214"/>
            <a:ext cx="5748671" cy="3391786"/>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8" name="Picture Placeholder 17"/>
          <p:cNvSpPr>
            <a:spLocks noGrp="1"/>
          </p:cNvSpPr>
          <p:nvPr>
            <p:ph type="pic" sz="quarter" idx="13" hasCustomPrompt="1"/>
          </p:nvPr>
        </p:nvSpPr>
        <p:spPr>
          <a:xfrm>
            <a:off x="6443331"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11" name="Picture Placeholder 17"/>
          <p:cNvSpPr>
            <a:spLocks noGrp="1"/>
          </p:cNvSpPr>
          <p:nvPr>
            <p:ph type="pic" sz="quarter" idx="18" hasCustomPrompt="1"/>
          </p:nvPr>
        </p:nvSpPr>
        <p:spPr>
          <a:xfrm>
            <a:off x="9335387" y="2"/>
            <a:ext cx="2860159" cy="3429000"/>
          </a:xfrm>
          <a:solidFill>
            <a:schemeClr val="bg1"/>
          </a:solidFill>
          <a:ln>
            <a:noFill/>
          </a:ln>
        </p:spPr>
        <p:txBody>
          <a:bodyPr anchor="ctr">
            <a:normAutofit/>
          </a:bodyPr>
          <a:lstStyle>
            <a:lvl1pPr algn="ctr">
              <a:defRPr sz="999" i="1" baseline="0">
                <a:solidFill>
                  <a:schemeClr val="accent1"/>
                </a:solidFill>
              </a:defRPr>
            </a:lvl1pPr>
          </a:lstStyle>
          <a:p>
            <a:r>
              <a:rPr lang="en-US"/>
              <a:t>Add picture</a:t>
            </a:r>
          </a:p>
        </p:txBody>
      </p:sp>
      <p:sp>
        <p:nvSpPr>
          <p:cNvPr id="25" name="Text Placeholder 8"/>
          <p:cNvSpPr>
            <a:spLocks noGrp="1"/>
          </p:cNvSpPr>
          <p:nvPr>
            <p:ph type="body" sz="quarter" idx="12" hasCustomPrompt="1"/>
          </p:nvPr>
        </p:nvSpPr>
        <p:spPr>
          <a:xfrm>
            <a:off x="719666" y="1395140"/>
            <a:ext cx="5263015"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6" name="Text Placeholder 3"/>
          <p:cNvSpPr>
            <a:spLocks noGrp="1"/>
          </p:cNvSpPr>
          <p:nvPr>
            <p:ph type="body" sz="quarter" idx="29"/>
          </p:nvPr>
        </p:nvSpPr>
        <p:spPr>
          <a:xfrm>
            <a:off x="719667" y="2005283"/>
            <a:ext cx="5265211"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27" name="Title 9"/>
          <p:cNvSpPr>
            <a:spLocks noGrp="1"/>
          </p:cNvSpPr>
          <p:nvPr>
            <p:ph type="title" hasCustomPrompt="1"/>
          </p:nvPr>
        </p:nvSpPr>
        <p:spPr>
          <a:xfrm>
            <a:off x="719666" y="379235"/>
            <a:ext cx="5266268" cy="810163"/>
          </a:xfrm>
        </p:spPr>
        <p:txBody>
          <a:bodyPr/>
          <a:lstStyle>
            <a:lvl1pPr>
              <a:defRPr>
                <a:solidFill>
                  <a:schemeClr val="bg1"/>
                </a:solidFill>
              </a:defRPr>
            </a:lvl1pPr>
          </a:lstStyle>
          <a:p>
            <a:r>
              <a:rPr lang="en-US"/>
              <a:t>Headline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2" name="Footer Placeholder 24">
            <a:extLst>
              <a:ext uri="{FF2B5EF4-FFF2-40B4-BE49-F238E27FC236}">
                <a16:creationId xmlns:a16="http://schemas.microsoft.com/office/drawing/2014/main" id="{89A18E6F-12EF-5F48-B498-26181B56718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
        <p:nvSpPr>
          <p:cNvPr id="2" name="Holder 6">
            <a:extLst>
              <a:ext uri="{FF2B5EF4-FFF2-40B4-BE49-F238E27FC236}">
                <a16:creationId xmlns:a16="http://schemas.microsoft.com/office/drawing/2014/main" id="{769C03B7-45F2-D54C-53F6-AFCB4C844C4A}"/>
              </a:ext>
            </a:extLst>
          </p:cNvPr>
          <p:cNvSpPr>
            <a:spLocks noGrp="1"/>
          </p:cNvSpPr>
          <p:nvPr>
            <p:ph type="sldNum" sz="quarter" idx="7"/>
          </p:nvPr>
        </p:nvSpPr>
        <p:spPr>
          <a:xfrm>
            <a:off x="10329334" y="6377942"/>
            <a:ext cx="1126068" cy="169278"/>
          </a:xfrm>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Tree>
    <p:extLst>
      <p:ext uri="{BB962C8B-B14F-4D97-AF65-F5344CB8AC3E}">
        <p14:creationId xmlns:p14="http://schemas.microsoft.com/office/powerpoint/2010/main" val="7510063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sic with Subhead (White)">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8" name="Title 9"/>
          <p:cNvSpPr>
            <a:spLocks noGrp="1"/>
          </p:cNvSpPr>
          <p:nvPr>
            <p:ph type="title" hasCustomPrompt="1"/>
          </p:nvPr>
        </p:nvSpPr>
        <p:spPr>
          <a:xfrm>
            <a:off x="719666" y="379235"/>
            <a:ext cx="10735735" cy="810163"/>
          </a:xfrm>
        </p:spPr>
        <p:txBody>
          <a:bodyPr/>
          <a:lstStyle>
            <a:lvl1pPr>
              <a:defRPr baseline="0"/>
            </a:lvl1pPr>
          </a:lstStyle>
          <a:p>
            <a:r>
              <a:rPr lang="en-US"/>
              <a:t>Headline</a:t>
            </a:r>
          </a:p>
        </p:txBody>
      </p:sp>
      <p:sp>
        <p:nvSpPr>
          <p:cNvPr id="13" name="Text Placeholder 8"/>
          <p:cNvSpPr>
            <a:spLocks noGrp="1"/>
          </p:cNvSpPr>
          <p:nvPr>
            <p:ph type="body" sz="quarter" idx="12" hasCustomPrompt="1"/>
          </p:nvPr>
        </p:nvSpPr>
        <p:spPr>
          <a:xfrm>
            <a:off x="719666" y="1395140"/>
            <a:ext cx="10735735" cy="203366"/>
          </a:xfrm>
        </p:spPr>
        <p:txBody>
          <a:bodyPr lIns="0" rIns="365760" anchor="ctr" anchorCtr="0">
            <a:noAutofit/>
          </a:bodyPr>
          <a:lstStyle>
            <a:lvl1pPr>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19"/>
          <p:cNvSpPr>
            <a:spLocks noGrp="1"/>
          </p:cNvSpPr>
          <p:nvPr>
            <p:ph type="body" sz="quarter" idx="25"/>
          </p:nvPr>
        </p:nvSpPr>
        <p:spPr>
          <a:xfrm>
            <a:off x="719667" y="1752495"/>
            <a:ext cx="10735733" cy="4061564"/>
          </a:xfrm>
        </p:spPr>
        <p:txBody>
          <a:bodyPr/>
          <a:lstStyle>
            <a:lvl1pPr>
              <a:defRPr sz="1600"/>
            </a:lvl1pPr>
            <a:lvl2pPr>
              <a:defRPr sz="1600"/>
            </a:lvl2pPr>
            <a:lvl3pPr>
              <a:defRPr sz="1467"/>
            </a:lvl3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2"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45605A7-7F43-9944-8A38-3A1CBE1CA09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3219192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sic with Subhead (Neutral)">
    <p:bg>
      <p:bgPr>
        <a:solidFill>
          <a:srgbClr val="F4F2E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8" name="Title 9"/>
          <p:cNvSpPr>
            <a:spLocks noGrp="1"/>
          </p:cNvSpPr>
          <p:nvPr>
            <p:ph type="title" hasCustomPrompt="1"/>
          </p:nvPr>
        </p:nvSpPr>
        <p:spPr>
          <a:xfrm>
            <a:off x="719666" y="379235"/>
            <a:ext cx="10735735" cy="810163"/>
          </a:xfrm>
        </p:spPr>
        <p:txBody>
          <a:bodyPr/>
          <a:lstStyle>
            <a:lvl1pPr>
              <a:defRPr baseline="0"/>
            </a:lvl1pPr>
          </a:lstStyle>
          <a:p>
            <a:r>
              <a:rPr lang="en-US"/>
              <a:t>Headline</a:t>
            </a:r>
          </a:p>
        </p:txBody>
      </p:sp>
      <p:sp>
        <p:nvSpPr>
          <p:cNvPr id="13" name="Text Placeholder 8"/>
          <p:cNvSpPr>
            <a:spLocks noGrp="1"/>
          </p:cNvSpPr>
          <p:nvPr>
            <p:ph type="body" sz="quarter" idx="12" hasCustomPrompt="1"/>
          </p:nvPr>
        </p:nvSpPr>
        <p:spPr>
          <a:xfrm>
            <a:off x="719666" y="1395140"/>
            <a:ext cx="10735735" cy="203366"/>
          </a:xfrm>
        </p:spPr>
        <p:txBody>
          <a:bodyPr lIns="0" rIns="365760" anchor="ctr" anchorCtr="0">
            <a:noAutofit/>
          </a:bodyPr>
          <a:lstStyle>
            <a:lvl1pPr>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19"/>
          <p:cNvSpPr>
            <a:spLocks noGrp="1"/>
          </p:cNvSpPr>
          <p:nvPr>
            <p:ph type="body" sz="quarter" idx="25"/>
          </p:nvPr>
        </p:nvSpPr>
        <p:spPr>
          <a:xfrm>
            <a:off x="719667" y="1752495"/>
            <a:ext cx="10735733" cy="4061564"/>
          </a:xfrm>
        </p:spPr>
        <p:txBody>
          <a:bodyPr/>
          <a:lstStyle>
            <a:lvl1pPr>
              <a:defRPr sz="1600"/>
            </a:lvl1pPr>
            <a:lvl2pPr>
              <a:defRPr sz="1600"/>
            </a:lvl2pPr>
            <a:lvl3pPr>
              <a:defRPr sz="1467"/>
            </a:lvl3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2"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45605A7-7F43-9944-8A38-3A1CBE1CA09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6853156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asic with Subhead (Clay)">
    <p:bg>
      <p:bgPr>
        <a:solidFill>
          <a:srgbClr val="DED5D0"/>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8" name="Title 9"/>
          <p:cNvSpPr>
            <a:spLocks noGrp="1"/>
          </p:cNvSpPr>
          <p:nvPr>
            <p:ph type="title" hasCustomPrompt="1"/>
          </p:nvPr>
        </p:nvSpPr>
        <p:spPr>
          <a:xfrm>
            <a:off x="719666" y="379235"/>
            <a:ext cx="10735735" cy="810163"/>
          </a:xfrm>
        </p:spPr>
        <p:txBody>
          <a:bodyPr/>
          <a:lstStyle>
            <a:lvl1pPr>
              <a:defRPr baseline="0"/>
            </a:lvl1pPr>
          </a:lstStyle>
          <a:p>
            <a:r>
              <a:rPr lang="en-US"/>
              <a:t>Headline</a:t>
            </a:r>
          </a:p>
        </p:txBody>
      </p:sp>
      <p:sp>
        <p:nvSpPr>
          <p:cNvPr id="13" name="Text Placeholder 8"/>
          <p:cNvSpPr>
            <a:spLocks noGrp="1"/>
          </p:cNvSpPr>
          <p:nvPr>
            <p:ph type="body" sz="quarter" idx="12" hasCustomPrompt="1"/>
          </p:nvPr>
        </p:nvSpPr>
        <p:spPr>
          <a:xfrm>
            <a:off x="719666" y="1395140"/>
            <a:ext cx="10735735" cy="203366"/>
          </a:xfrm>
        </p:spPr>
        <p:txBody>
          <a:bodyPr lIns="0" rIns="365760" anchor="ctr" anchorCtr="0">
            <a:noAutofit/>
          </a:bodyPr>
          <a:lstStyle>
            <a:lvl1pPr>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19"/>
          <p:cNvSpPr>
            <a:spLocks noGrp="1"/>
          </p:cNvSpPr>
          <p:nvPr>
            <p:ph type="body" sz="quarter" idx="25"/>
          </p:nvPr>
        </p:nvSpPr>
        <p:spPr>
          <a:xfrm>
            <a:off x="719667" y="1752495"/>
            <a:ext cx="10735733" cy="4061564"/>
          </a:xfrm>
        </p:spPr>
        <p:txBody>
          <a:bodyPr/>
          <a:lstStyle>
            <a:lvl1pPr>
              <a:defRPr sz="1600"/>
            </a:lvl1pPr>
            <a:lvl2pPr>
              <a:defRPr sz="1600"/>
            </a:lvl2pPr>
            <a:lvl3pPr>
              <a:defRPr sz="1467"/>
            </a:lvl3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2"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45605A7-7F43-9944-8A38-3A1CBE1CA09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916459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asic with Subhead (Charcoal)">
    <p:bg>
      <p:bgPr>
        <a:solidFill>
          <a:srgbClr val="413D3C"/>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8" name="Title 9"/>
          <p:cNvSpPr>
            <a:spLocks noGrp="1"/>
          </p:cNvSpPr>
          <p:nvPr>
            <p:ph type="title" hasCustomPrompt="1"/>
          </p:nvPr>
        </p:nvSpPr>
        <p:spPr>
          <a:xfrm>
            <a:off x="719666" y="379235"/>
            <a:ext cx="10735735" cy="810163"/>
          </a:xfrm>
        </p:spPr>
        <p:txBody>
          <a:bodyPr/>
          <a:lstStyle>
            <a:lvl1pPr>
              <a:defRPr baseline="0">
                <a:solidFill>
                  <a:schemeClr val="bg1"/>
                </a:solidFill>
              </a:defRPr>
            </a:lvl1pPr>
          </a:lstStyle>
          <a:p>
            <a:r>
              <a:rPr lang="en-US"/>
              <a:t>Headline</a:t>
            </a:r>
          </a:p>
        </p:txBody>
      </p:sp>
      <p:sp>
        <p:nvSpPr>
          <p:cNvPr id="13" name="Text Placeholder 8"/>
          <p:cNvSpPr>
            <a:spLocks noGrp="1"/>
          </p:cNvSpPr>
          <p:nvPr>
            <p:ph type="body" sz="quarter" idx="12" hasCustomPrompt="1"/>
          </p:nvPr>
        </p:nvSpPr>
        <p:spPr>
          <a:xfrm>
            <a:off x="719666" y="1395140"/>
            <a:ext cx="10735735" cy="203366"/>
          </a:xfrm>
        </p:spPr>
        <p:txBody>
          <a:bodyPr lIns="0" rIns="365760" anchor="ctr" anchorCtr="0">
            <a:noAutofit/>
          </a:bodyPr>
          <a:lstStyle>
            <a:lvl1pPr>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0" name="Text Placeholder 19"/>
          <p:cNvSpPr>
            <a:spLocks noGrp="1"/>
          </p:cNvSpPr>
          <p:nvPr>
            <p:ph type="body" sz="quarter" idx="25"/>
          </p:nvPr>
        </p:nvSpPr>
        <p:spPr>
          <a:xfrm>
            <a:off x="719667" y="1752495"/>
            <a:ext cx="10735733" cy="4061564"/>
          </a:xfrm>
        </p:spPr>
        <p:txBody>
          <a:bodyPr/>
          <a:lstStyle>
            <a:lvl1pPr>
              <a:defRPr sz="1600">
                <a:solidFill>
                  <a:schemeClr val="bg1"/>
                </a:solidFill>
              </a:defRPr>
            </a:lvl1pPr>
            <a:lvl2pPr>
              <a:defRPr sz="1600">
                <a:solidFill>
                  <a:schemeClr val="bg1"/>
                </a:solidFill>
              </a:defRPr>
            </a:lvl2pPr>
            <a:lvl3pPr>
              <a:defRPr sz="1467">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2"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45605A7-7F43-9944-8A38-3A1CBE1CA09E}"/>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3231719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asic (White)">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4" name="Text Placeholder 13"/>
          <p:cNvSpPr>
            <a:spLocks noGrp="1"/>
          </p:cNvSpPr>
          <p:nvPr>
            <p:ph type="body" sz="quarter" idx="25"/>
          </p:nvPr>
        </p:nvSpPr>
        <p:spPr>
          <a:xfrm>
            <a:off x="719667" y="1396177"/>
            <a:ext cx="10735733" cy="4417882"/>
          </a:xfrm>
        </p:spPr>
        <p:txBody>
          <a:bodyPr/>
          <a:lstStyle>
            <a:lvl1pPr>
              <a:spcBef>
                <a:spcPts val="1067"/>
              </a:spcBef>
              <a:defRPr/>
            </a:lvl1pPr>
          </a:lstStyle>
          <a:p>
            <a:pPr lvl="0"/>
            <a:r>
              <a:rPr lang="en-US"/>
              <a:t>Click to edit Master text styles</a:t>
            </a:r>
          </a:p>
          <a:p>
            <a:pPr lvl="1"/>
            <a:r>
              <a:rPr lang="en-US"/>
              <a:t>Second level</a:t>
            </a:r>
          </a:p>
          <a:p>
            <a:pPr lvl="2"/>
            <a:r>
              <a:rPr lang="en-US"/>
              <a:t>Third level</a:t>
            </a:r>
          </a:p>
        </p:txBody>
      </p:sp>
      <p:sp>
        <p:nvSpPr>
          <p:cNvPr id="18" name="Title 9"/>
          <p:cNvSpPr>
            <a:spLocks noGrp="1"/>
          </p:cNvSpPr>
          <p:nvPr>
            <p:ph type="title" hasCustomPrompt="1"/>
          </p:nvPr>
        </p:nvSpPr>
        <p:spPr>
          <a:xfrm>
            <a:off x="719666" y="379235"/>
            <a:ext cx="10735735" cy="810163"/>
          </a:xfrm>
        </p:spPr>
        <p:txBody>
          <a:bodyPr/>
          <a:lstStyle/>
          <a:p>
            <a:r>
              <a:rPr lang="en-US"/>
              <a:t>Headline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8" name="Footer Placeholder 24">
            <a:extLst>
              <a:ext uri="{FF2B5EF4-FFF2-40B4-BE49-F238E27FC236}">
                <a16:creationId xmlns:a16="http://schemas.microsoft.com/office/drawing/2014/main" id="{63047F31-9FFE-8B43-BCC6-97C81C8CA789}"/>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231593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asic (Neutral)">
    <p:bg>
      <p:bgPr>
        <a:solidFill>
          <a:srgbClr val="F4F2E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4" name="Text Placeholder 13"/>
          <p:cNvSpPr>
            <a:spLocks noGrp="1"/>
          </p:cNvSpPr>
          <p:nvPr>
            <p:ph type="body" sz="quarter" idx="25"/>
          </p:nvPr>
        </p:nvSpPr>
        <p:spPr>
          <a:xfrm>
            <a:off x="719667" y="1396177"/>
            <a:ext cx="10735733" cy="4417882"/>
          </a:xfrm>
        </p:spPr>
        <p:txBody>
          <a:bodyPr/>
          <a:lstStyle>
            <a:lvl1pPr>
              <a:spcBef>
                <a:spcPts val="1067"/>
              </a:spcBef>
              <a:defRPr/>
            </a:lvl1pPr>
          </a:lstStyle>
          <a:p>
            <a:pPr lvl="0"/>
            <a:r>
              <a:rPr lang="en-US"/>
              <a:t>Click to edit Master text styles</a:t>
            </a:r>
          </a:p>
          <a:p>
            <a:pPr lvl="1"/>
            <a:r>
              <a:rPr lang="en-US"/>
              <a:t>Second level</a:t>
            </a:r>
          </a:p>
          <a:p>
            <a:pPr lvl="2"/>
            <a:r>
              <a:rPr lang="en-US"/>
              <a:t>Third level</a:t>
            </a:r>
          </a:p>
        </p:txBody>
      </p:sp>
      <p:sp>
        <p:nvSpPr>
          <p:cNvPr id="18" name="Title 9"/>
          <p:cNvSpPr>
            <a:spLocks noGrp="1"/>
          </p:cNvSpPr>
          <p:nvPr>
            <p:ph type="title" hasCustomPrompt="1"/>
          </p:nvPr>
        </p:nvSpPr>
        <p:spPr>
          <a:xfrm>
            <a:off x="719666" y="379235"/>
            <a:ext cx="10735735" cy="810163"/>
          </a:xfrm>
        </p:spPr>
        <p:txBody>
          <a:bodyPr/>
          <a:lstStyle/>
          <a:p>
            <a:r>
              <a:rPr lang="en-US"/>
              <a:t>Headline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8" name="Footer Placeholder 24">
            <a:extLst>
              <a:ext uri="{FF2B5EF4-FFF2-40B4-BE49-F238E27FC236}">
                <a16:creationId xmlns:a16="http://schemas.microsoft.com/office/drawing/2014/main" id="{63047F31-9FFE-8B43-BCC6-97C81C8CA789}"/>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56115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616A-F7AC-74DA-F529-3D0D45763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48D25-B6E3-D63B-90D3-114655F5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2B60B4-53A4-15C8-1CE5-C179A9D90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AF721-C2D1-4CC1-3C48-B91A19E6A6D3}"/>
              </a:ext>
            </a:extLst>
          </p:cNvPr>
          <p:cNvSpPr>
            <a:spLocks noGrp="1"/>
          </p:cNvSpPr>
          <p:nvPr>
            <p:ph type="dt" sz="half" idx="10"/>
          </p:nvPr>
        </p:nvSpPr>
        <p:spPr/>
        <p:txBody>
          <a:bodyPr/>
          <a:lstStyle/>
          <a:p>
            <a:fld id="{961E5DA3-A505-413D-B978-E466C7395024}" type="datetimeFigureOut">
              <a:rPr lang="en-US" smtClean="0"/>
              <a:t>11/5/2025</a:t>
            </a:fld>
            <a:endParaRPr lang="en-US"/>
          </a:p>
        </p:txBody>
      </p:sp>
      <p:sp>
        <p:nvSpPr>
          <p:cNvPr id="6" name="Footer Placeholder 5">
            <a:extLst>
              <a:ext uri="{FF2B5EF4-FFF2-40B4-BE49-F238E27FC236}">
                <a16:creationId xmlns:a16="http://schemas.microsoft.com/office/drawing/2014/main" id="{D39EB8AD-8B6F-BFDE-F4E4-A39ADBDD3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6CEA4-AC79-1A90-3777-67EEF4208AE8}"/>
              </a:ext>
            </a:extLst>
          </p:cNvPr>
          <p:cNvSpPr>
            <a:spLocks noGrp="1"/>
          </p:cNvSpPr>
          <p:nvPr>
            <p:ph type="sldNum" sz="quarter" idx="12"/>
          </p:nvPr>
        </p:nvSpPr>
        <p:spPr/>
        <p:txBody>
          <a:bodyPr/>
          <a:lstStyle/>
          <a:p>
            <a:fld id="{4D7987F4-37D2-45ED-9C32-60A0FCAC2473}" type="slidenum">
              <a:rPr lang="en-US" smtClean="0"/>
              <a:t>‹#›</a:t>
            </a:fld>
            <a:endParaRPr lang="en-US"/>
          </a:p>
        </p:txBody>
      </p:sp>
    </p:spTree>
    <p:extLst>
      <p:ext uri="{BB962C8B-B14F-4D97-AF65-F5344CB8AC3E}">
        <p14:creationId xmlns:p14="http://schemas.microsoft.com/office/powerpoint/2010/main" val="20618592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asic (Clay)">
    <p:bg>
      <p:bgPr>
        <a:solidFill>
          <a:srgbClr val="DED5D0"/>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4" name="Text Placeholder 13"/>
          <p:cNvSpPr>
            <a:spLocks noGrp="1"/>
          </p:cNvSpPr>
          <p:nvPr>
            <p:ph type="body" sz="quarter" idx="25"/>
          </p:nvPr>
        </p:nvSpPr>
        <p:spPr>
          <a:xfrm>
            <a:off x="719667" y="1396177"/>
            <a:ext cx="10735733" cy="4417882"/>
          </a:xfrm>
        </p:spPr>
        <p:txBody>
          <a:bodyPr/>
          <a:lstStyle>
            <a:lvl1pPr>
              <a:spcBef>
                <a:spcPts val="1067"/>
              </a:spcBef>
              <a:defRPr/>
            </a:lvl1pPr>
          </a:lstStyle>
          <a:p>
            <a:pPr lvl="0"/>
            <a:r>
              <a:rPr lang="en-US"/>
              <a:t>Click to edit Master text styles</a:t>
            </a:r>
          </a:p>
          <a:p>
            <a:pPr lvl="1"/>
            <a:r>
              <a:rPr lang="en-US"/>
              <a:t>Second level</a:t>
            </a:r>
          </a:p>
          <a:p>
            <a:pPr lvl="2"/>
            <a:r>
              <a:rPr lang="en-US"/>
              <a:t>Third level</a:t>
            </a:r>
          </a:p>
        </p:txBody>
      </p:sp>
      <p:sp>
        <p:nvSpPr>
          <p:cNvPr id="18" name="Title 9"/>
          <p:cNvSpPr>
            <a:spLocks noGrp="1"/>
          </p:cNvSpPr>
          <p:nvPr>
            <p:ph type="title" hasCustomPrompt="1"/>
          </p:nvPr>
        </p:nvSpPr>
        <p:spPr>
          <a:xfrm>
            <a:off x="719666" y="379235"/>
            <a:ext cx="10735735" cy="810163"/>
          </a:xfrm>
        </p:spPr>
        <p:txBody>
          <a:bodyPr/>
          <a:lstStyle/>
          <a:p>
            <a:r>
              <a:rPr lang="en-US"/>
              <a:t>Headline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8" name="Footer Placeholder 24">
            <a:extLst>
              <a:ext uri="{FF2B5EF4-FFF2-40B4-BE49-F238E27FC236}">
                <a16:creationId xmlns:a16="http://schemas.microsoft.com/office/drawing/2014/main" id="{63047F31-9FFE-8B43-BCC6-97C81C8CA789}"/>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1714943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asic (Charcoal)">
    <p:bg>
      <p:bgPr>
        <a:solidFill>
          <a:srgbClr val="413D3C"/>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4" name="Text Placeholder 13"/>
          <p:cNvSpPr>
            <a:spLocks noGrp="1"/>
          </p:cNvSpPr>
          <p:nvPr>
            <p:ph type="body" sz="quarter" idx="25"/>
          </p:nvPr>
        </p:nvSpPr>
        <p:spPr>
          <a:xfrm>
            <a:off x="719667" y="1396177"/>
            <a:ext cx="10735733" cy="4417882"/>
          </a:xfrm>
        </p:spPr>
        <p:txBody>
          <a:bodyPr/>
          <a:lstStyle>
            <a:lvl1pPr>
              <a:spcBef>
                <a:spcPts val="1067"/>
              </a:spcBef>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8" name="Title 9"/>
          <p:cNvSpPr>
            <a:spLocks noGrp="1"/>
          </p:cNvSpPr>
          <p:nvPr>
            <p:ph type="title" hasCustomPrompt="1"/>
          </p:nvPr>
        </p:nvSpPr>
        <p:spPr>
          <a:xfrm>
            <a:off x="719666" y="379235"/>
            <a:ext cx="10735735" cy="810163"/>
          </a:xfrm>
        </p:spPr>
        <p:txBody>
          <a:bodyPr/>
          <a:lstStyle>
            <a:lvl1pPr>
              <a:defRPr>
                <a:solidFill>
                  <a:schemeClr val="bg1"/>
                </a:solidFill>
              </a:defRPr>
            </a:lvl1pPr>
          </a:lstStyle>
          <a:p>
            <a:r>
              <a:rPr lang="en-US"/>
              <a:t>Headline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0"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8" name="Footer Placeholder 24">
            <a:extLst>
              <a:ext uri="{FF2B5EF4-FFF2-40B4-BE49-F238E27FC236}">
                <a16:creationId xmlns:a16="http://schemas.microsoft.com/office/drawing/2014/main" id="{63047F31-9FFE-8B43-BCC6-97C81C8CA789}"/>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9444789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 columns with subheads (white)">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2" name="Text Placeholder 8"/>
          <p:cNvSpPr>
            <a:spLocks noGrp="1"/>
          </p:cNvSpPr>
          <p:nvPr>
            <p:ph type="body" sz="quarter" idx="12" hasCustomPrompt="1"/>
          </p:nvPr>
        </p:nvSpPr>
        <p:spPr>
          <a:xfrm>
            <a:off x="719666" y="1396177"/>
            <a:ext cx="5266268"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4" name="Text Placeholder 3"/>
          <p:cNvSpPr>
            <a:spLocks noGrp="1"/>
          </p:cNvSpPr>
          <p:nvPr>
            <p:ph type="body" sz="quarter" idx="29"/>
          </p:nvPr>
        </p:nvSpPr>
        <p:spPr>
          <a:xfrm>
            <a:off x="719667" y="2005283"/>
            <a:ext cx="5266267" cy="3808777"/>
          </a:xfrm>
        </p:spPr>
        <p:txBody>
          <a:bodyPr/>
          <a:lstStyle>
            <a:lvl1pPr>
              <a:defRPr sz="1600"/>
            </a:lvl1pPr>
            <a:lvl2pPr>
              <a:defRPr sz="1600"/>
            </a:lvl2pPr>
          </a:lstStyle>
          <a:p>
            <a:pPr lvl="0"/>
            <a:r>
              <a:rPr lang="en-US"/>
              <a:t>Click to edit </a:t>
            </a:r>
          </a:p>
          <a:p>
            <a:pPr lvl="1"/>
            <a:r>
              <a:rPr lang="en-US"/>
              <a:t>Second level</a:t>
            </a:r>
          </a:p>
        </p:txBody>
      </p:sp>
      <p:sp>
        <p:nvSpPr>
          <p:cNvPr id="15" name="Text Placeholder 8"/>
          <p:cNvSpPr>
            <a:spLocks noGrp="1"/>
          </p:cNvSpPr>
          <p:nvPr>
            <p:ph type="body" sz="quarter" idx="30" hasCustomPrompt="1"/>
          </p:nvPr>
        </p:nvSpPr>
        <p:spPr>
          <a:xfrm>
            <a:off x="6214541" y="1396177"/>
            <a:ext cx="5240860"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6214534" y="2005283"/>
            <a:ext cx="5240868" cy="3808777"/>
          </a:xfrm>
        </p:spPr>
        <p:txBody>
          <a:bodyPr/>
          <a:lstStyle>
            <a:lvl1pPr>
              <a:defRPr sz="1600"/>
            </a:lvl1pPr>
            <a:lvl2pPr>
              <a:defRPr sz="1600"/>
            </a:lvl2pPr>
          </a:lstStyle>
          <a:p>
            <a:pPr lvl="0"/>
            <a:r>
              <a:rPr lang="en-US"/>
              <a:t>Click to edit </a:t>
            </a:r>
          </a:p>
          <a:p>
            <a:pPr lvl="1"/>
            <a:r>
              <a:rPr lang="en-US"/>
              <a:t>Second level</a:t>
            </a:r>
          </a:p>
        </p:txBody>
      </p:sp>
      <p:sp>
        <p:nvSpPr>
          <p:cNvPr id="19" name="Title 9"/>
          <p:cNvSpPr>
            <a:spLocks noGrp="1"/>
          </p:cNvSpPr>
          <p:nvPr>
            <p:ph type="title" hasCustomPrompt="1"/>
          </p:nvPr>
        </p:nvSpPr>
        <p:spPr>
          <a:xfrm>
            <a:off x="719666" y="379235"/>
            <a:ext cx="10735735" cy="810163"/>
          </a:xfrm>
        </p:spPr>
        <p:txBody>
          <a:bodyPr/>
          <a:lstStyle/>
          <a:p>
            <a:r>
              <a:rPr lang="en-US"/>
              <a:t>Headline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844F11B-22A1-F84F-B33E-D1D4B6196DBD}"/>
              </a:ext>
            </a:extLst>
          </p:cNvPr>
          <p:cNvSpPr>
            <a:spLocks noGrp="1"/>
          </p:cNvSpPr>
          <p:nvPr>
            <p:ph type="ftr" sz="quarter" idx="37"/>
          </p:nvPr>
        </p:nvSpPr>
        <p:spPr>
          <a:xfrm>
            <a:off x="2101851" y="6377942"/>
            <a:ext cx="3883023" cy="123054"/>
          </a:xfrm>
        </p:spPr>
        <p:txBody>
          <a:bodyPr/>
          <a:lstStyle/>
          <a:p>
            <a:r>
              <a:rPr lang="en-US"/>
              <a:t>Member of Walgreens Boots Alliance ©2022 Walgreen Co. All rights reserved.</a:t>
            </a:r>
          </a:p>
        </p:txBody>
      </p:sp>
    </p:spTree>
    <p:extLst>
      <p:ext uri="{BB962C8B-B14F-4D97-AF65-F5344CB8AC3E}">
        <p14:creationId xmlns:p14="http://schemas.microsoft.com/office/powerpoint/2010/main" val="2679253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 columns with subheads (neutral)">
    <p:bg>
      <p:bgPr>
        <a:solidFill>
          <a:srgbClr val="F4F2EF"/>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2" name="Text Placeholder 8"/>
          <p:cNvSpPr>
            <a:spLocks noGrp="1"/>
          </p:cNvSpPr>
          <p:nvPr>
            <p:ph type="body" sz="quarter" idx="12" hasCustomPrompt="1"/>
          </p:nvPr>
        </p:nvSpPr>
        <p:spPr>
          <a:xfrm>
            <a:off x="719666" y="1396177"/>
            <a:ext cx="5266268"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4" name="Text Placeholder 3"/>
          <p:cNvSpPr>
            <a:spLocks noGrp="1"/>
          </p:cNvSpPr>
          <p:nvPr>
            <p:ph type="body" sz="quarter" idx="29"/>
          </p:nvPr>
        </p:nvSpPr>
        <p:spPr>
          <a:xfrm>
            <a:off x="719667" y="2005283"/>
            <a:ext cx="5266267" cy="3808777"/>
          </a:xfrm>
        </p:spPr>
        <p:txBody>
          <a:bodyPr/>
          <a:lstStyle>
            <a:lvl1pPr>
              <a:defRPr sz="1600"/>
            </a:lvl1pPr>
            <a:lvl2pPr>
              <a:defRPr sz="1600"/>
            </a:lvl2pPr>
          </a:lstStyle>
          <a:p>
            <a:pPr lvl="0"/>
            <a:r>
              <a:rPr lang="en-US"/>
              <a:t>Click to edit </a:t>
            </a:r>
          </a:p>
          <a:p>
            <a:pPr lvl="1"/>
            <a:r>
              <a:rPr lang="en-US"/>
              <a:t>Second level</a:t>
            </a:r>
          </a:p>
        </p:txBody>
      </p:sp>
      <p:sp>
        <p:nvSpPr>
          <p:cNvPr id="15" name="Text Placeholder 8"/>
          <p:cNvSpPr>
            <a:spLocks noGrp="1"/>
          </p:cNvSpPr>
          <p:nvPr>
            <p:ph type="body" sz="quarter" idx="30" hasCustomPrompt="1"/>
          </p:nvPr>
        </p:nvSpPr>
        <p:spPr>
          <a:xfrm>
            <a:off x="6214541" y="1396177"/>
            <a:ext cx="5240860"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6214534" y="2005283"/>
            <a:ext cx="5240868" cy="3808777"/>
          </a:xfrm>
        </p:spPr>
        <p:txBody>
          <a:bodyPr/>
          <a:lstStyle>
            <a:lvl1pPr>
              <a:defRPr sz="1600"/>
            </a:lvl1pPr>
            <a:lvl2pPr>
              <a:defRPr sz="1600"/>
            </a:lvl2pPr>
          </a:lstStyle>
          <a:p>
            <a:pPr lvl="0"/>
            <a:r>
              <a:rPr lang="en-US"/>
              <a:t>Click to edit </a:t>
            </a:r>
          </a:p>
          <a:p>
            <a:pPr lvl="1"/>
            <a:r>
              <a:rPr lang="en-US"/>
              <a:t>Second level</a:t>
            </a:r>
          </a:p>
        </p:txBody>
      </p:sp>
      <p:sp>
        <p:nvSpPr>
          <p:cNvPr id="19" name="Title 9"/>
          <p:cNvSpPr>
            <a:spLocks noGrp="1"/>
          </p:cNvSpPr>
          <p:nvPr>
            <p:ph type="title" hasCustomPrompt="1"/>
          </p:nvPr>
        </p:nvSpPr>
        <p:spPr>
          <a:xfrm>
            <a:off x="719666" y="379235"/>
            <a:ext cx="10735735" cy="810163"/>
          </a:xfrm>
        </p:spPr>
        <p:txBody>
          <a:bodyPr/>
          <a:lstStyle/>
          <a:p>
            <a:r>
              <a:rPr lang="en-US"/>
              <a:t>Headline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844F11B-22A1-F84F-B33E-D1D4B6196DBD}"/>
              </a:ext>
            </a:extLst>
          </p:cNvPr>
          <p:cNvSpPr>
            <a:spLocks noGrp="1"/>
          </p:cNvSpPr>
          <p:nvPr>
            <p:ph type="ftr" sz="quarter" idx="37"/>
          </p:nvPr>
        </p:nvSpPr>
        <p:spPr>
          <a:xfrm>
            <a:off x="2101851" y="6377942"/>
            <a:ext cx="3883023" cy="123054"/>
          </a:xfrm>
        </p:spPr>
        <p:txBody>
          <a:bodyPr/>
          <a:lstStyle/>
          <a:p>
            <a:r>
              <a:rPr lang="en-US"/>
              <a:t>Member of Walgreens Boots Alliance ©2022 Walgreen Co. All rights reserved.</a:t>
            </a:r>
          </a:p>
        </p:txBody>
      </p:sp>
    </p:spTree>
    <p:extLst>
      <p:ext uri="{BB962C8B-B14F-4D97-AF65-F5344CB8AC3E}">
        <p14:creationId xmlns:p14="http://schemas.microsoft.com/office/powerpoint/2010/main" val="2026391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 columns with subheads (clay)">
    <p:bg>
      <p:bgPr>
        <a:solidFill>
          <a:srgbClr val="DED5D0"/>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2" name="Text Placeholder 8"/>
          <p:cNvSpPr>
            <a:spLocks noGrp="1"/>
          </p:cNvSpPr>
          <p:nvPr>
            <p:ph type="body" sz="quarter" idx="12" hasCustomPrompt="1"/>
          </p:nvPr>
        </p:nvSpPr>
        <p:spPr>
          <a:xfrm>
            <a:off x="719666" y="1396177"/>
            <a:ext cx="5266268"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4" name="Text Placeholder 3"/>
          <p:cNvSpPr>
            <a:spLocks noGrp="1"/>
          </p:cNvSpPr>
          <p:nvPr>
            <p:ph type="body" sz="quarter" idx="29"/>
          </p:nvPr>
        </p:nvSpPr>
        <p:spPr>
          <a:xfrm>
            <a:off x="719667" y="2005283"/>
            <a:ext cx="5266267" cy="3808777"/>
          </a:xfrm>
        </p:spPr>
        <p:txBody>
          <a:bodyPr/>
          <a:lstStyle>
            <a:lvl1pPr>
              <a:defRPr sz="1600"/>
            </a:lvl1pPr>
            <a:lvl2pPr>
              <a:defRPr sz="1600"/>
            </a:lvl2pPr>
          </a:lstStyle>
          <a:p>
            <a:pPr lvl="0"/>
            <a:r>
              <a:rPr lang="en-US"/>
              <a:t>Click to edit </a:t>
            </a:r>
          </a:p>
          <a:p>
            <a:pPr lvl="1"/>
            <a:r>
              <a:rPr lang="en-US"/>
              <a:t>Second level</a:t>
            </a:r>
          </a:p>
        </p:txBody>
      </p:sp>
      <p:sp>
        <p:nvSpPr>
          <p:cNvPr id="15" name="Text Placeholder 8"/>
          <p:cNvSpPr>
            <a:spLocks noGrp="1"/>
          </p:cNvSpPr>
          <p:nvPr>
            <p:ph type="body" sz="quarter" idx="30" hasCustomPrompt="1"/>
          </p:nvPr>
        </p:nvSpPr>
        <p:spPr>
          <a:xfrm>
            <a:off x="6214541" y="1396177"/>
            <a:ext cx="5240860"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6214534" y="2005283"/>
            <a:ext cx="5240868" cy="3808777"/>
          </a:xfrm>
        </p:spPr>
        <p:txBody>
          <a:bodyPr/>
          <a:lstStyle>
            <a:lvl1pPr>
              <a:defRPr sz="1600"/>
            </a:lvl1pPr>
            <a:lvl2pPr>
              <a:defRPr sz="1600"/>
            </a:lvl2pPr>
          </a:lstStyle>
          <a:p>
            <a:pPr lvl="0"/>
            <a:r>
              <a:rPr lang="en-US"/>
              <a:t>Click to edit </a:t>
            </a:r>
          </a:p>
          <a:p>
            <a:pPr lvl="1"/>
            <a:r>
              <a:rPr lang="en-US"/>
              <a:t>Second level</a:t>
            </a:r>
          </a:p>
        </p:txBody>
      </p:sp>
      <p:sp>
        <p:nvSpPr>
          <p:cNvPr id="19" name="Title 9"/>
          <p:cNvSpPr>
            <a:spLocks noGrp="1"/>
          </p:cNvSpPr>
          <p:nvPr>
            <p:ph type="title" hasCustomPrompt="1"/>
          </p:nvPr>
        </p:nvSpPr>
        <p:spPr>
          <a:xfrm>
            <a:off x="719666" y="379235"/>
            <a:ext cx="10735735" cy="810163"/>
          </a:xfrm>
        </p:spPr>
        <p:txBody>
          <a:bodyPr/>
          <a:lstStyle/>
          <a:p>
            <a:r>
              <a:rPr lang="en-US"/>
              <a:t>Headline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844F11B-22A1-F84F-B33E-D1D4B6196DBD}"/>
              </a:ext>
            </a:extLst>
          </p:cNvPr>
          <p:cNvSpPr>
            <a:spLocks noGrp="1"/>
          </p:cNvSpPr>
          <p:nvPr>
            <p:ph type="ftr" sz="quarter" idx="37"/>
          </p:nvPr>
        </p:nvSpPr>
        <p:spPr>
          <a:xfrm>
            <a:off x="2101851" y="6377942"/>
            <a:ext cx="3883023" cy="123054"/>
          </a:xfrm>
        </p:spPr>
        <p:txBody>
          <a:bodyPr/>
          <a:lstStyle/>
          <a:p>
            <a:r>
              <a:rPr lang="en-US"/>
              <a:t>Member of Walgreens Boots Alliance ©2022 Walgreen Co. All rights reserved.</a:t>
            </a:r>
          </a:p>
        </p:txBody>
      </p:sp>
    </p:spTree>
    <p:extLst>
      <p:ext uri="{BB962C8B-B14F-4D97-AF65-F5344CB8AC3E}">
        <p14:creationId xmlns:p14="http://schemas.microsoft.com/office/powerpoint/2010/main" val="26737678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 columns with subheads (charcoal)">
    <p:bg>
      <p:bgPr>
        <a:solidFill>
          <a:srgbClr val="413D3C"/>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accent6">
                    <a:lumMod val="50000"/>
                    <a:lumOff val="50000"/>
                  </a:schemeClr>
                </a:solidFill>
              </a:defRPr>
            </a:lvl1pPr>
          </a:lstStyle>
          <a:p>
            <a:fld id="{B6F15528-21DE-4FAA-801E-634DDDAF4B2B}" type="slidenum">
              <a:rPr lang="uk-UA" smtClean="0"/>
              <a:pPr/>
              <a:t>‹#›</a:t>
            </a:fld>
            <a:endParaRPr lang="uk-UA"/>
          </a:p>
        </p:txBody>
      </p:sp>
      <p:sp>
        <p:nvSpPr>
          <p:cNvPr id="12" name="Text Placeholder 8"/>
          <p:cNvSpPr>
            <a:spLocks noGrp="1"/>
          </p:cNvSpPr>
          <p:nvPr>
            <p:ph type="body" sz="quarter" idx="12" hasCustomPrompt="1"/>
          </p:nvPr>
        </p:nvSpPr>
        <p:spPr>
          <a:xfrm>
            <a:off x="719666" y="1396177"/>
            <a:ext cx="5266268"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4" name="Text Placeholder 3"/>
          <p:cNvSpPr>
            <a:spLocks noGrp="1"/>
          </p:cNvSpPr>
          <p:nvPr>
            <p:ph type="body" sz="quarter" idx="29"/>
          </p:nvPr>
        </p:nvSpPr>
        <p:spPr>
          <a:xfrm>
            <a:off x="719667" y="2005283"/>
            <a:ext cx="5266267"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15" name="Text Placeholder 8"/>
          <p:cNvSpPr>
            <a:spLocks noGrp="1"/>
          </p:cNvSpPr>
          <p:nvPr>
            <p:ph type="body" sz="quarter" idx="30" hasCustomPrompt="1"/>
          </p:nvPr>
        </p:nvSpPr>
        <p:spPr>
          <a:xfrm>
            <a:off x="6214541" y="1396177"/>
            <a:ext cx="5240860"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17" name="Text Placeholder 3"/>
          <p:cNvSpPr>
            <a:spLocks noGrp="1"/>
          </p:cNvSpPr>
          <p:nvPr>
            <p:ph type="body" sz="quarter" idx="31"/>
          </p:nvPr>
        </p:nvSpPr>
        <p:spPr>
          <a:xfrm>
            <a:off x="6214534" y="2005283"/>
            <a:ext cx="5240868"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19" name="Title 9"/>
          <p:cNvSpPr>
            <a:spLocks noGrp="1"/>
          </p:cNvSpPr>
          <p:nvPr>
            <p:ph type="title" hasCustomPrompt="1"/>
          </p:nvPr>
        </p:nvSpPr>
        <p:spPr>
          <a:xfrm>
            <a:off x="719666" y="379235"/>
            <a:ext cx="10735735" cy="810163"/>
          </a:xfrm>
        </p:spPr>
        <p:txBody>
          <a:bodyPr/>
          <a:lstStyle>
            <a:lvl1pPr>
              <a:defRPr>
                <a:solidFill>
                  <a:schemeClr val="bg1"/>
                </a:solidFill>
              </a:defRPr>
            </a:lvl1pPr>
          </a:lstStyle>
          <a:p>
            <a:r>
              <a:rPr lang="en-US"/>
              <a:t>Headline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6" name="Text Placeholder 6"/>
          <p:cNvSpPr>
            <a:spLocks noGrp="1"/>
          </p:cNvSpPr>
          <p:nvPr>
            <p:ph type="body" sz="quarter" idx="24" hasCustomPrompt="1"/>
          </p:nvPr>
        </p:nvSpPr>
        <p:spPr>
          <a:xfrm>
            <a:off x="719136" y="6019800"/>
            <a:ext cx="10736264"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1" name="Footer Placeholder 24">
            <a:extLst>
              <a:ext uri="{FF2B5EF4-FFF2-40B4-BE49-F238E27FC236}">
                <a16:creationId xmlns:a16="http://schemas.microsoft.com/office/drawing/2014/main" id="{2844F11B-22A1-F84F-B33E-D1D4B6196DBD}"/>
              </a:ext>
            </a:extLst>
          </p:cNvPr>
          <p:cNvSpPr>
            <a:spLocks noGrp="1"/>
          </p:cNvSpPr>
          <p:nvPr>
            <p:ph type="ftr" sz="quarter" idx="37"/>
          </p:nvPr>
        </p:nvSpPr>
        <p:spPr>
          <a:xfrm>
            <a:off x="2101851" y="6377942"/>
            <a:ext cx="3883023" cy="123054"/>
          </a:xfrm>
        </p:spPr>
        <p:txBody>
          <a:bodyPr/>
          <a:lstStyle/>
          <a:p>
            <a:r>
              <a:rPr lang="en-US"/>
              <a:t>Member of Walgreens Boots Alliance ©2022 Walgreen Co. All rights reserved.</a:t>
            </a:r>
          </a:p>
        </p:txBody>
      </p:sp>
    </p:spTree>
    <p:extLst>
      <p:ext uri="{BB962C8B-B14F-4D97-AF65-F5344CB8AC3E}">
        <p14:creationId xmlns:p14="http://schemas.microsoft.com/office/powerpoint/2010/main" val="11828756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and content (white)">
    <p:bg>
      <p:bgPr>
        <a:solidFill>
          <a:schemeClr val="bg1"/>
        </a:solidFill>
        <a:effectLst/>
      </p:bgPr>
    </p:bg>
    <p:spTree>
      <p:nvGrpSpPr>
        <p:cNvPr id="1" name=""/>
        <p:cNvGrpSpPr/>
        <p:nvPr/>
      </p:nvGrpSpPr>
      <p:grpSpPr>
        <a:xfrm>
          <a:off x="0" y="0"/>
          <a:ext cx="0" cy="0"/>
          <a:chOff x="0" y="0"/>
          <a:chExt cx="0" cy="0"/>
        </a:xfrm>
      </p:grpSpPr>
      <p:sp>
        <p:nvSpPr>
          <p:cNvPr id="11" name="Content Placeholder 3"/>
          <p:cNvSpPr>
            <a:spLocks noGrp="1"/>
          </p:cNvSpPr>
          <p:nvPr>
            <p:ph sz="quarter" idx="31"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4"/>
                </a:solidFill>
              </a:defRPr>
            </a:lvl1pPr>
          </a:lstStyle>
          <a:p>
            <a:fld id="{B6F15528-21DE-4FAA-801E-634DDDAF4B2B}" type="slidenum">
              <a:rPr lang="uk-UA" smtClean="0"/>
              <a:pPr/>
              <a:t>‹#›</a:t>
            </a:fld>
            <a:endParaRPr lang="uk-UA"/>
          </a:p>
        </p:txBody>
      </p:sp>
      <p:sp>
        <p:nvSpPr>
          <p:cNvPr id="28" name="Text Placeholder 8"/>
          <p:cNvSpPr>
            <a:spLocks noGrp="1"/>
          </p:cNvSpPr>
          <p:nvPr>
            <p:ph type="body" sz="quarter" idx="12" hasCustomPrompt="1"/>
          </p:nvPr>
        </p:nvSpPr>
        <p:spPr>
          <a:xfrm>
            <a:off x="719666" y="1395140"/>
            <a:ext cx="253471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9" name="Text Placeholder 8"/>
          <p:cNvSpPr>
            <a:spLocks noGrp="1"/>
          </p:cNvSpPr>
          <p:nvPr>
            <p:ph type="body" sz="quarter" idx="22" hasCustomPrompt="1"/>
          </p:nvPr>
        </p:nvSpPr>
        <p:spPr>
          <a:xfrm>
            <a:off x="3476625" y="1395140"/>
            <a:ext cx="250825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2" name="Title 9"/>
          <p:cNvSpPr>
            <a:spLocks noGrp="1"/>
          </p:cNvSpPr>
          <p:nvPr>
            <p:ph type="title" hasCustomPrompt="1"/>
          </p:nvPr>
        </p:nvSpPr>
        <p:spPr>
          <a:xfrm>
            <a:off x="719666" y="379235"/>
            <a:ext cx="5266268" cy="810163"/>
          </a:xfrm>
        </p:spPr>
        <p:txBody>
          <a:bodyPr/>
          <a:lstStyle/>
          <a:p>
            <a:r>
              <a:rPr lang="en-US"/>
              <a:t>Headline</a:t>
            </a:r>
          </a:p>
        </p:txBody>
      </p:sp>
      <p:sp>
        <p:nvSpPr>
          <p:cNvPr id="12" name="Text Placeholder 3"/>
          <p:cNvSpPr>
            <a:spLocks noGrp="1"/>
          </p:cNvSpPr>
          <p:nvPr>
            <p:ph type="body" sz="quarter" idx="29"/>
          </p:nvPr>
        </p:nvSpPr>
        <p:spPr>
          <a:xfrm>
            <a:off x="719667" y="2005283"/>
            <a:ext cx="2535768" cy="3808777"/>
          </a:xfrm>
        </p:spPr>
        <p:txBody>
          <a:bodyPr/>
          <a:lstStyle>
            <a:lvl1pPr>
              <a:defRPr sz="1600"/>
            </a:lvl1pPr>
            <a:lvl2pPr>
              <a:defRPr sz="1600"/>
            </a:lvl2pPr>
          </a:lstStyle>
          <a:p>
            <a:pPr lvl="0"/>
            <a:r>
              <a:rPr lang="en-US"/>
              <a:t>Click to edit </a:t>
            </a:r>
          </a:p>
          <a:p>
            <a:pPr lvl="1"/>
            <a:r>
              <a:rPr lang="en-US"/>
              <a:t>Second level</a:t>
            </a:r>
          </a:p>
        </p:txBody>
      </p:sp>
      <p:sp>
        <p:nvSpPr>
          <p:cNvPr id="13" name="Text Placeholder 3"/>
          <p:cNvSpPr>
            <a:spLocks noGrp="1"/>
          </p:cNvSpPr>
          <p:nvPr>
            <p:ph type="body" sz="quarter" idx="30"/>
          </p:nvPr>
        </p:nvSpPr>
        <p:spPr>
          <a:xfrm>
            <a:off x="3477685" y="2005283"/>
            <a:ext cx="2508249" cy="3808777"/>
          </a:xfrm>
        </p:spPr>
        <p:txBody>
          <a:bodyPr/>
          <a:lstStyle>
            <a:lvl1pPr>
              <a:defRPr sz="1600"/>
            </a:lvl1pPr>
            <a:lvl2pPr>
              <a:defRPr sz="1600"/>
            </a:lvl2pPr>
          </a:lstStyle>
          <a:p>
            <a:pPr lvl="0"/>
            <a:r>
              <a:rPr lang="en-US"/>
              <a:t>Click to edit </a:t>
            </a:r>
          </a:p>
          <a:p>
            <a:pPr lvl="1"/>
            <a:r>
              <a:rPr lang="en-US"/>
              <a:t>Second level</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4" name="Footer Placeholder 24">
            <a:extLst>
              <a:ext uri="{FF2B5EF4-FFF2-40B4-BE49-F238E27FC236}">
                <a16:creationId xmlns:a16="http://schemas.microsoft.com/office/drawing/2014/main" id="{A9738E54-2BA9-C346-B88C-E60E592D60D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39240347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s and content (neutral)">
    <p:bg>
      <p:bgPr>
        <a:solidFill>
          <a:schemeClr val="bg1"/>
        </a:solidFill>
        <a:effectLst/>
      </p:bgPr>
    </p:bg>
    <p:spTree>
      <p:nvGrpSpPr>
        <p:cNvPr id="1" name=""/>
        <p:cNvGrpSpPr/>
        <p:nvPr/>
      </p:nvGrpSpPr>
      <p:grpSpPr>
        <a:xfrm>
          <a:off x="0" y="0"/>
          <a:ext cx="0" cy="0"/>
          <a:chOff x="0" y="0"/>
          <a:chExt cx="0" cy="0"/>
        </a:xfrm>
      </p:grpSpPr>
      <p:sp>
        <p:nvSpPr>
          <p:cNvPr id="12" name="Content Placeholder 3"/>
          <p:cNvSpPr>
            <a:spLocks noGrp="1"/>
          </p:cNvSpPr>
          <p:nvPr>
            <p:ph sz="quarter" idx="31"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8" name="Rectangle 7"/>
          <p:cNvSpPr/>
          <p:nvPr userDrawn="1"/>
        </p:nvSpPr>
        <p:spPr>
          <a:xfrm>
            <a:off x="1" y="0"/>
            <a:ext cx="6437348" cy="6858000"/>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4"/>
                </a:solidFill>
              </a:defRPr>
            </a:lvl1pPr>
          </a:lstStyle>
          <a:p>
            <a:fld id="{B6F15528-21DE-4FAA-801E-634DDDAF4B2B}" type="slidenum">
              <a:rPr lang="uk-UA" smtClean="0"/>
              <a:pPr/>
              <a:t>‹#›</a:t>
            </a:fld>
            <a:endParaRPr lang="uk-UA"/>
          </a:p>
        </p:txBody>
      </p:sp>
      <p:sp>
        <p:nvSpPr>
          <p:cNvPr id="29" name="Text Placeholder 8"/>
          <p:cNvSpPr>
            <a:spLocks noGrp="1"/>
          </p:cNvSpPr>
          <p:nvPr>
            <p:ph type="body" sz="quarter" idx="12" hasCustomPrompt="1"/>
          </p:nvPr>
        </p:nvSpPr>
        <p:spPr>
          <a:xfrm>
            <a:off x="719666" y="1396177"/>
            <a:ext cx="253471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0" name="Text Placeholder 8"/>
          <p:cNvSpPr>
            <a:spLocks noGrp="1"/>
          </p:cNvSpPr>
          <p:nvPr>
            <p:ph type="body" sz="quarter" idx="22" hasCustomPrompt="1"/>
          </p:nvPr>
        </p:nvSpPr>
        <p:spPr>
          <a:xfrm>
            <a:off x="3476625" y="1396177"/>
            <a:ext cx="2508251" cy="453656"/>
          </a:xfrm>
        </p:spPr>
        <p:txBody>
          <a:bodyPr lIns="0" tIns="0" rIns="0" bIns="0" anchor="ctr" anchorCtr="0">
            <a:noAutofit/>
          </a:bodyPr>
          <a:lstStyle>
            <a:lvl1pPr>
              <a:lnSpc>
                <a:spcPct val="100000"/>
              </a:lnSpc>
              <a:defRPr sz="1600" b="1">
                <a:solidFill>
                  <a:srgbClr val="413D3C"/>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1" name="Text Placeholder 3"/>
          <p:cNvSpPr>
            <a:spLocks noGrp="1"/>
          </p:cNvSpPr>
          <p:nvPr>
            <p:ph type="body" sz="quarter" idx="29"/>
          </p:nvPr>
        </p:nvSpPr>
        <p:spPr>
          <a:xfrm>
            <a:off x="719667" y="2005283"/>
            <a:ext cx="2535768" cy="3808777"/>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2" name="Text Placeholder 3"/>
          <p:cNvSpPr>
            <a:spLocks noGrp="1"/>
          </p:cNvSpPr>
          <p:nvPr>
            <p:ph type="body" sz="quarter" idx="30"/>
          </p:nvPr>
        </p:nvSpPr>
        <p:spPr>
          <a:xfrm>
            <a:off x="3477685" y="2005283"/>
            <a:ext cx="2508249" cy="3808777"/>
          </a:xfrm>
        </p:spPr>
        <p:txBody>
          <a:bodyPr/>
          <a:lstStyle>
            <a:lvl1pPr>
              <a:defRPr sz="1600">
                <a:solidFill>
                  <a:srgbClr val="413D3C"/>
                </a:solidFill>
              </a:defRPr>
            </a:lvl1pPr>
            <a:lvl2pPr>
              <a:defRPr sz="1600">
                <a:solidFill>
                  <a:srgbClr val="413D3C"/>
                </a:solidFill>
              </a:defRPr>
            </a:lvl2pPr>
          </a:lstStyle>
          <a:p>
            <a:pPr lvl="0"/>
            <a:r>
              <a:rPr lang="en-US"/>
              <a:t>Click to edit </a:t>
            </a:r>
          </a:p>
          <a:p>
            <a:pPr lvl="1"/>
            <a:r>
              <a:rPr lang="en-US"/>
              <a:t>Second level</a:t>
            </a:r>
          </a:p>
        </p:txBody>
      </p:sp>
      <p:sp>
        <p:nvSpPr>
          <p:cNvPr id="33" name="Title 9"/>
          <p:cNvSpPr>
            <a:spLocks noGrp="1"/>
          </p:cNvSpPr>
          <p:nvPr>
            <p:ph type="title" hasCustomPrompt="1"/>
          </p:nvPr>
        </p:nvSpPr>
        <p:spPr>
          <a:xfrm>
            <a:off x="719667" y="379235"/>
            <a:ext cx="5265211" cy="810163"/>
          </a:xfrm>
        </p:spPr>
        <p:txBody>
          <a:bodyPr/>
          <a:lstStyle>
            <a:lvl1pPr>
              <a:defRPr>
                <a:solidFill>
                  <a:srgbClr val="413D3C"/>
                </a:solidFill>
              </a:defRPr>
            </a:lvl1pPr>
          </a:lstStyle>
          <a:p>
            <a:r>
              <a:rPr lang="en-US"/>
              <a:t>Headline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2A5B524E-AA2B-5E4D-B254-0E66FA79AD68}"/>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Tree>
    <p:extLst>
      <p:ext uri="{BB962C8B-B14F-4D97-AF65-F5344CB8AC3E}">
        <p14:creationId xmlns:p14="http://schemas.microsoft.com/office/powerpoint/2010/main" val="42346667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lumns and content (clay)">
    <p:bg>
      <p:bgPr>
        <a:solidFill>
          <a:srgbClr val="DED5D0"/>
        </a:solidFill>
        <a:effectLst/>
      </p:bgPr>
    </p:bg>
    <p:spTree>
      <p:nvGrpSpPr>
        <p:cNvPr id="1" name=""/>
        <p:cNvGrpSpPr/>
        <p:nvPr/>
      </p:nvGrpSpPr>
      <p:grpSpPr>
        <a:xfrm>
          <a:off x="0" y="0"/>
          <a:ext cx="0" cy="0"/>
          <a:chOff x="0" y="0"/>
          <a:chExt cx="0" cy="0"/>
        </a:xfrm>
      </p:grpSpPr>
      <p:sp>
        <p:nvSpPr>
          <p:cNvPr id="11" name="Content Placeholder 3"/>
          <p:cNvSpPr>
            <a:spLocks noGrp="1"/>
          </p:cNvSpPr>
          <p:nvPr>
            <p:ph sz="quarter" idx="31"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7" name="Holder 7"/>
          <p:cNvSpPr>
            <a:spLocks noGrp="1"/>
          </p:cNvSpPr>
          <p:nvPr>
            <p:ph type="sldNum" sz="quarter" idx="7"/>
          </p:nvPr>
        </p:nvSpPr>
        <p:spPr/>
        <p:txBody>
          <a:bodyPr lIns="0" tIns="0" rIns="0" bIns="0"/>
          <a:lstStyle>
            <a:lvl1pPr algn="r">
              <a:defRPr>
                <a:solidFill>
                  <a:schemeClr val="accent4"/>
                </a:solidFill>
              </a:defRPr>
            </a:lvl1pPr>
          </a:lstStyle>
          <a:p>
            <a:fld id="{B6F15528-21DE-4FAA-801E-634DDDAF4B2B}" type="slidenum">
              <a:rPr lang="uk-UA" smtClean="0"/>
              <a:pPr/>
              <a:t>‹#›</a:t>
            </a:fld>
            <a:endParaRPr lang="uk-UA"/>
          </a:p>
        </p:txBody>
      </p:sp>
      <p:sp>
        <p:nvSpPr>
          <p:cNvPr id="28" name="Text Placeholder 8"/>
          <p:cNvSpPr>
            <a:spLocks noGrp="1"/>
          </p:cNvSpPr>
          <p:nvPr>
            <p:ph type="body" sz="quarter" idx="12" hasCustomPrompt="1"/>
          </p:nvPr>
        </p:nvSpPr>
        <p:spPr>
          <a:xfrm>
            <a:off x="719666" y="1395140"/>
            <a:ext cx="253471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29" name="Text Placeholder 8"/>
          <p:cNvSpPr>
            <a:spLocks noGrp="1"/>
          </p:cNvSpPr>
          <p:nvPr>
            <p:ph type="body" sz="quarter" idx="22" hasCustomPrompt="1"/>
          </p:nvPr>
        </p:nvSpPr>
        <p:spPr>
          <a:xfrm>
            <a:off x="3476625" y="1395140"/>
            <a:ext cx="2508251" cy="453656"/>
          </a:xfrm>
        </p:spPr>
        <p:txBody>
          <a:bodyPr lIns="0" tIns="0" rIns="0" bIns="0" anchor="ctr" anchorCtr="0">
            <a:noAutofit/>
          </a:bodyPr>
          <a:lstStyle>
            <a:lvl1pPr>
              <a:lnSpc>
                <a:spcPct val="100000"/>
              </a:lnSpc>
              <a:defRPr sz="1600" b="1">
                <a:solidFill>
                  <a:srgbClr val="C00000"/>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2" name="Title 9"/>
          <p:cNvSpPr>
            <a:spLocks noGrp="1"/>
          </p:cNvSpPr>
          <p:nvPr>
            <p:ph type="title" hasCustomPrompt="1"/>
          </p:nvPr>
        </p:nvSpPr>
        <p:spPr>
          <a:xfrm>
            <a:off x="719666" y="379235"/>
            <a:ext cx="5266268" cy="810163"/>
          </a:xfrm>
        </p:spPr>
        <p:txBody>
          <a:bodyPr/>
          <a:lstStyle/>
          <a:p>
            <a:r>
              <a:rPr lang="en-US"/>
              <a:t>Headline</a:t>
            </a:r>
          </a:p>
        </p:txBody>
      </p:sp>
      <p:sp>
        <p:nvSpPr>
          <p:cNvPr id="12" name="Text Placeholder 3"/>
          <p:cNvSpPr>
            <a:spLocks noGrp="1"/>
          </p:cNvSpPr>
          <p:nvPr>
            <p:ph type="body" sz="quarter" idx="29"/>
          </p:nvPr>
        </p:nvSpPr>
        <p:spPr>
          <a:xfrm>
            <a:off x="719667" y="2005283"/>
            <a:ext cx="2535768" cy="3808777"/>
          </a:xfrm>
        </p:spPr>
        <p:txBody>
          <a:bodyPr/>
          <a:lstStyle>
            <a:lvl1pPr>
              <a:defRPr sz="1600"/>
            </a:lvl1pPr>
            <a:lvl2pPr>
              <a:defRPr sz="1600"/>
            </a:lvl2pPr>
          </a:lstStyle>
          <a:p>
            <a:pPr lvl="0"/>
            <a:r>
              <a:rPr lang="en-US"/>
              <a:t>Click to edit </a:t>
            </a:r>
          </a:p>
          <a:p>
            <a:pPr lvl="1"/>
            <a:r>
              <a:rPr lang="en-US"/>
              <a:t>Second level</a:t>
            </a:r>
          </a:p>
        </p:txBody>
      </p:sp>
      <p:sp>
        <p:nvSpPr>
          <p:cNvPr id="13" name="Text Placeholder 3"/>
          <p:cNvSpPr>
            <a:spLocks noGrp="1"/>
          </p:cNvSpPr>
          <p:nvPr>
            <p:ph type="body" sz="quarter" idx="30"/>
          </p:nvPr>
        </p:nvSpPr>
        <p:spPr>
          <a:xfrm>
            <a:off x="3477685" y="2005283"/>
            <a:ext cx="2508249" cy="3808777"/>
          </a:xfrm>
        </p:spPr>
        <p:txBody>
          <a:bodyPr/>
          <a:lstStyle>
            <a:lvl1pPr>
              <a:defRPr sz="1600"/>
            </a:lvl1pPr>
            <a:lvl2pPr>
              <a:defRPr sz="1600"/>
            </a:lvl2pPr>
          </a:lstStyle>
          <a:p>
            <a:pPr lvl="0"/>
            <a:r>
              <a:rPr lang="en-US"/>
              <a:t>Click to edit </a:t>
            </a:r>
          </a:p>
          <a:p>
            <a:pPr lvl="1"/>
            <a:r>
              <a:rPr lang="en-US"/>
              <a:t>Second level</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7"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4" name="Footer Placeholder 24">
            <a:extLst>
              <a:ext uri="{FF2B5EF4-FFF2-40B4-BE49-F238E27FC236}">
                <a16:creationId xmlns:a16="http://schemas.microsoft.com/office/drawing/2014/main" id="{A9738E54-2BA9-C346-B88C-E60E592D60D4}"/>
              </a:ext>
            </a:extLst>
          </p:cNvPr>
          <p:cNvSpPr>
            <a:spLocks noGrp="1"/>
          </p:cNvSpPr>
          <p:nvPr>
            <p:ph type="ftr" sz="quarter" idx="37"/>
          </p:nvPr>
        </p:nvSpPr>
        <p:spPr>
          <a:xfrm>
            <a:off x="2101851" y="6377942"/>
            <a:ext cx="3883023" cy="123054"/>
          </a:xfrm>
        </p:spPr>
        <p:txBody>
          <a:bodyPr/>
          <a:lstStyle/>
          <a:p>
            <a:r>
              <a:rPr lang="en-US"/>
              <a:t>Member of Walgreens Boots Alliance ©2023 Walgreen Co. All rights reserved.</a:t>
            </a:r>
          </a:p>
        </p:txBody>
      </p:sp>
    </p:spTree>
    <p:extLst>
      <p:ext uri="{BB962C8B-B14F-4D97-AF65-F5344CB8AC3E}">
        <p14:creationId xmlns:p14="http://schemas.microsoft.com/office/powerpoint/2010/main" val="23683652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lumns and content (charcoal)">
    <p:bg>
      <p:bgPr>
        <a:solidFill>
          <a:schemeClr val="bg1"/>
        </a:solidFill>
        <a:effectLst/>
      </p:bgPr>
    </p:bg>
    <p:spTree>
      <p:nvGrpSpPr>
        <p:cNvPr id="1" name=""/>
        <p:cNvGrpSpPr/>
        <p:nvPr/>
      </p:nvGrpSpPr>
      <p:grpSpPr>
        <a:xfrm>
          <a:off x="0" y="0"/>
          <a:ext cx="0" cy="0"/>
          <a:chOff x="0" y="0"/>
          <a:chExt cx="0" cy="0"/>
        </a:xfrm>
      </p:grpSpPr>
      <p:sp>
        <p:nvSpPr>
          <p:cNvPr id="12" name="Content Placeholder 3"/>
          <p:cNvSpPr>
            <a:spLocks noGrp="1"/>
          </p:cNvSpPr>
          <p:nvPr>
            <p:ph sz="quarter" idx="31" hasCustomPrompt="1"/>
          </p:nvPr>
        </p:nvSpPr>
        <p:spPr>
          <a:xfrm>
            <a:off x="6411401" y="0"/>
            <a:ext cx="5780599" cy="6858000"/>
          </a:xfrm>
          <a:solidFill>
            <a:schemeClr val="bg1"/>
          </a:solidFill>
        </p:spPr>
        <p:txBody>
          <a:bodyPr anchor="ctr">
            <a:normAutofit/>
          </a:bodyPr>
          <a:lstStyle>
            <a:lvl1pPr algn="ctr">
              <a:defRPr sz="1067" baseline="0">
                <a:solidFill>
                  <a:schemeClr val="accent2"/>
                </a:solidFill>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US"/>
              <a:t>Add graphic content</a:t>
            </a:r>
          </a:p>
        </p:txBody>
      </p:sp>
      <p:sp>
        <p:nvSpPr>
          <p:cNvPr id="8" name="Rectangle 7"/>
          <p:cNvSpPr/>
          <p:nvPr userDrawn="1"/>
        </p:nvSpPr>
        <p:spPr>
          <a:xfrm>
            <a:off x="1" y="0"/>
            <a:ext cx="6437348" cy="6858000"/>
          </a:xfrm>
          <a:prstGeom prst="rect">
            <a:avLst/>
          </a:prstGeom>
          <a:solidFill>
            <a:srgbClr val="41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Holder 7"/>
          <p:cNvSpPr>
            <a:spLocks noGrp="1"/>
          </p:cNvSpPr>
          <p:nvPr>
            <p:ph type="sldNum" sz="quarter" idx="7"/>
          </p:nvPr>
        </p:nvSpPr>
        <p:spPr/>
        <p:txBody>
          <a:bodyPr lIns="0" tIns="0" rIns="0" bIns="0"/>
          <a:lstStyle>
            <a:lvl1pPr algn="r">
              <a:defRPr>
                <a:solidFill>
                  <a:schemeClr val="accent4"/>
                </a:solidFill>
              </a:defRPr>
            </a:lvl1pPr>
          </a:lstStyle>
          <a:p>
            <a:fld id="{B6F15528-21DE-4FAA-801E-634DDDAF4B2B}" type="slidenum">
              <a:rPr lang="uk-UA" smtClean="0"/>
              <a:pPr/>
              <a:t>‹#›</a:t>
            </a:fld>
            <a:endParaRPr lang="uk-UA"/>
          </a:p>
        </p:txBody>
      </p:sp>
      <p:sp>
        <p:nvSpPr>
          <p:cNvPr id="29" name="Text Placeholder 8"/>
          <p:cNvSpPr>
            <a:spLocks noGrp="1"/>
          </p:cNvSpPr>
          <p:nvPr>
            <p:ph type="body" sz="quarter" idx="12" hasCustomPrompt="1"/>
          </p:nvPr>
        </p:nvSpPr>
        <p:spPr>
          <a:xfrm>
            <a:off x="719666" y="1396177"/>
            <a:ext cx="2534711"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0" name="Text Placeholder 8"/>
          <p:cNvSpPr>
            <a:spLocks noGrp="1"/>
          </p:cNvSpPr>
          <p:nvPr>
            <p:ph type="body" sz="quarter" idx="22" hasCustomPrompt="1"/>
          </p:nvPr>
        </p:nvSpPr>
        <p:spPr>
          <a:xfrm>
            <a:off x="3476625" y="1396177"/>
            <a:ext cx="2508251" cy="453656"/>
          </a:xfrm>
        </p:spPr>
        <p:txBody>
          <a:bodyPr lIns="0" tIns="0" rIns="0" bIns="0" anchor="ctr" anchorCtr="0">
            <a:noAutofit/>
          </a:bodyPr>
          <a:lstStyle>
            <a:lvl1pPr>
              <a:lnSpc>
                <a:spcPct val="100000"/>
              </a:lnSpc>
              <a:defRPr sz="1600" b="1">
                <a:solidFill>
                  <a:srgbClr val="F4F2EF"/>
                </a:solidFill>
              </a:defRPr>
            </a:lvl1pPr>
            <a:lvl2pPr marL="9516" indent="0">
              <a:lnSpc>
                <a:spcPts val="2197"/>
              </a:lnSpc>
              <a:tabLst/>
              <a:defRPr sz="1599">
                <a:solidFill>
                  <a:schemeClr val="accent2"/>
                </a:solidFill>
              </a:defRPr>
            </a:lvl2pPr>
            <a:lvl3pPr marL="348921" indent="-117365">
              <a:buFont typeface="Arial" charset="0"/>
              <a:buChar char="•"/>
              <a:tabLst/>
              <a:defRPr sz="1599" baseline="0">
                <a:solidFill>
                  <a:schemeClr val="accent2"/>
                </a:solidFill>
              </a:defRPr>
            </a:lvl3pPr>
          </a:lstStyle>
          <a:p>
            <a:pPr lvl="0"/>
            <a:r>
              <a:rPr lang="en-US"/>
              <a:t>Subhead</a:t>
            </a:r>
          </a:p>
        </p:txBody>
      </p:sp>
      <p:sp>
        <p:nvSpPr>
          <p:cNvPr id="31" name="Text Placeholder 3"/>
          <p:cNvSpPr>
            <a:spLocks noGrp="1"/>
          </p:cNvSpPr>
          <p:nvPr>
            <p:ph type="body" sz="quarter" idx="29"/>
          </p:nvPr>
        </p:nvSpPr>
        <p:spPr>
          <a:xfrm>
            <a:off x="719667" y="2005283"/>
            <a:ext cx="2535768"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32" name="Text Placeholder 3"/>
          <p:cNvSpPr>
            <a:spLocks noGrp="1"/>
          </p:cNvSpPr>
          <p:nvPr>
            <p:ph type="body" sz="quarter" idx="30"/>
          </p:nvPr>
        </p:nvSpPr>
        <p:spPr>
          <a:xfrm>
            <a:off x="3477685" y="2005283"/>
            <a:ext cx="2508249" cy="3808777"/>
          </a:xfrm>
        </p:spPr>
        <p:txBody>
          <a:bodyPr/>
          <a:lstStyle>
            <a:lvl1pPr>
              <a:defRPr sz="1600">
                <a:solidFill>
                  <a:schemeClr val="bg1"/>
                </a:solidFill>
              </a:defRPr>
            </a:lvl1pPr>
            <a:lvl2pPr>
              <a:defRPr sz="1600">
                <a:solidFill>
                  <a:schemeClr val="bg1"/>
                </a:solidFill>
              </a:defRPr>
            </a:lvl2pPr>
          </a:lstStyle>
          <a:p>
            <a:pPr lvl="0"/>
            <a:r>
              <a:rPr lang="en-US"/>
              <a:t>Click to edit </a:t>
            </a:r>
          </a:p>
          <a:p>
            <a:pPr lvl="1"/>
            <a:r>
              <a:rPr lang="en-US"/>
              <a:t>Second level</a:t>
            </a:r>
          </a:p>
        </p:txBody>
      </p:sp>
      <p:sp>
        <p:nvSpPr>
          <p:cNvPr id="33" name="Title 9"/>
          <p:cNvSpPr>
            <a:spLocks noGrp="1"/>
          </p:cNvSpPr>
          <p:nvPr>
            <p:ph type="title" hasCustomPrompt="1"/>
          </p:nvPr>
        </p:nvSpPr>
        <p:spPr>
          <a:xfrm>
            <a:off x="719667" y="379235"/>
            <a:ext cx="5265211" cy="810163"/>
          </a:xfrm>
        </p:spPr>
        <p:txBody>
          <a:bodyPr/>
          <a:lstStyle>
            <a:lvl1pPr>
              <a:defRPr>
                <a:solidFill>
                  <a:schemeClr val="bg1"/>
                </a:solidFill>
              </a:defRPr>
            </a:lvl1pPr>
          </a:lstStyle>
          <a:p>
            <a:r>
              <a:rPr lang="en-US"/>
              <a:t>Headline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41" y="6325554"/>
            <a:ext cx="1156227" cy="239275"/>
          </a:xfrm>
          <a:prstGeom prst="rect">
            <a:avLst/>
          </a:prstGeom>
        </p:spPr>
      </p:pic>
      <p:sp>
        <p:nvSpPr>
          <p:cNvPr id="15" name="Text Placeholder 6"/>
          <p:cNvSpPr>
            <a:spLocks noGrp="1"/>
          </p:cNvSpPr>
          <p:nvPr>
            <p:ph type="body" sz="quarter" idx="24" hasCustomPrompt="1"/>
          </p:nvPr>
        </p:nvSpPr>
        <p:spPr>
          <a:xfrm>
            <a:off x="719137" y="6019800"/>
            <a:ext cx="5265737" cy="151765"/>
          </a:xfrm>
        </p:spPr>
        <p:txBody>
          <a:bodyPr tIns="0" rIns="0" bIns="0" anchor="b">
            <a:noAutofit/>
          </a:bodyPr>
          <a:lstStyle>
            <a:lvl1pPr>
              <a:lnSpc>
                <a:spcPct val="100000"/>
              </a:lnSpc>
              <a:spcBef>
                <a:spcPts val="0"/>
              </a:spcBef>
              <a:defRPr sz="999" spc="0">
                <a:solidFill>
                  <a:schemeClr val="accent6">
                    <a:lumMod val="50000"/>
                    <a:lumOff val="50000"/>
                  </a:schemeClr>
                </a:solidFill>
              </a:defRPr>
            </a:lvl1pPr>
          </a:lstStyle>
          <a:p>
            <a:pPr lvl="0"/>
            <a:r>
              <a:rPr lang="en-US"/>
              <a:t>Add footnote</a:t>
            </a:r>
          </a:p>
        </p:txBody>
      </p:sp>
      <p:sp>
        <p:nvSpPr>
          <p:cNvPr id="16" name="Footer Placeholder 24">
            <a:extLst>
              <a:ext uri="{FF2B5EF4-FFF2-40B4-BE49-F238E27FC236}">
                <a16:creationId xmlns:a16="http://schemas.microsoft.com/office/drawing/2014/main" id="{2A5B524E-AA2B-5E4D-B254-0E66FA79AD68}"/>
              </a:ext>
            </a:extLst>
          </p:cNvPr>
          <p:cNvSpPr>
            <a:spLocks noGrp="1"/>
          </p:cNvSpPr>
          <p:nvPr>
            <p:ph type="ftr" sz="quarter" idx="14"/>
          </p:nvPr>
        </p:nvSpPr>
        <p:spPr>
          <a:xfrm>
            <a:off x="2101851" y="6377940"/>
            <a:ext cx="3884083" cy="123054"/>
          </a:xfrm>
        </p:spPr>
        <p:txBody>
          <a:bodyPr/>
          <a:lstStyle>
            <a:lvl1pPr>
              <a:defRPr>
                <a:solidFill>
                  <a:schemeClr val="accent6">
                    <a:lumMod val="50000"/>
                    <a:lumOff val="50000"/>
                  </a:schemeClr>
                </a:solidFill>
              </a:defRPr>
            </a:lvl1pPr>
          </a:lstStyle>
          <a:p>
            <a:r>
              <a:rPr lang="en-US"/>
              <a:t>Member of Walgreens Boots Alliance ©2023 Walgreen Co. All rights reserved.</a:t>
            </a:r>
          </a:p>
        </p:txBody>
      </p:sp>
    </p:spTree>
    <p:extLst>
      <p:ext uri="{BB962C8B-B14F-4D97-AF65-F5344CB8AC3E}">
        <p14:creationId xmlns:p14="http://schemas.microsoft.com/office/powerpoint/2010/main" val="366249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117" Type="http://schemas.openxmlformats.org/officeDocument/2006/relationships/slideLayout" Target="../slideLayouts/slideLayout132.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slideLayout" Target="../slideLayouts/slideLayout99.xml"/><Relationship Id="rId89" Type="http://schemas.openxmlformats.org/officeDocument/2006/relationships/slideLayout" Target="../slideLayouts/slideLayout104.xml"/><Relationship Id="rId112" Type="http://schemas.openxmlformats.org/officeDocument/2006/relationships/slideLayout" Target="../slideLayouts/slideLayout127.xml"/><Relationship Id="rId133" Type="http://schemas.openxmlformats.org/officeDocument/2006/relationships/slideLayout" Target="../slideLayouts/slideLayout148.xml"/><Relationship Id="rId138" Type="http://schemas.openxmlformats.org/officeDocument/2006/relationships/slideLayout" Target="../slideLayouts/slideLayout153.xml"/><Relationship Id="rId16" Type="http://schemas.openxmlformats.org/officeDocument/2006/relationships/slideLayout" Target="../slideLayouts/slideLayout31.xml"/><Relationship Id="rId107" Type="http://schemas.openxmlformats.org/officeDocument/2006/relationships/slideLayout" Target="../slideLayouts/slideLayout122.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102" Type="http://schemas.openxmlformats.org/officeDocument/2006/relationships/slideLayout" Target="../slideLayouts/slideLayout117.xml"/><Relationship Id="rId123" Type="http://schemas.openxmlformats.org/officeDocument/2006/relationships/slideLayout" Target="../slideLayouts/slideLayout138.xml"/><Relationship Id="rId128" Type="http://schemas.openxmlformats.org/officeDocument/2006/relationships/slideLayout" Target="../slideLayouts/slideLayout143.xml"/><Relationship Id="rId5" Type="http://schemas.openxmlformats.org/officeDocument/2006/relationships/slideLayout" Target="../slideLayouts/slideLayout20.xml"/><Relationship Id="rId90" Type="http://schemas.openxmlformats.org/officeDocument/2006/relationships/slideLayout" Target="../slideLayouts/slideLayout105.xml"/><Relationship Id="rId95" Type="http://schemas.openxmlformats.org/officeDocument/2006/relationships/slideLayout" Target="../slideLayouts/slideLayout110.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113" Type="http://schemas.openxmlformats.org/officeDocument/2006/relationships/slideLayout" Target="../slideLayouts/slideLayout128.xml"/><Relationship Id="rId118" Type="http://schemas.openxmlformats.org/officeDocument/2006/relationships/slideLayout" Target="../slideLayouts/slideLayout133.xml"/><Relationship Id="rId134" Type="http://schemas.openxmlformats.org/officeDocument/2006/relationships/slideLayout" Target="../slideLayouts/slideLayout149.xml"/><Relationship Id="rId139" Type="http://schemas.openxmlformats.org/officeDocument/2006/relationships/theme" Target="../theme/theme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slideLayout" Target="../slideLayouts/slideLayout100.xml"/><Relationship Id="rId93" Type="http://schemas.openxmlformats.org/officeDocument/2006/relationships/slideLayout" Target="../slideLayouts/slideLayout108.xml"/><Relationship Id="rId98" Type="http://schemas.openxmlformats.org/officeDocument/2006/relationships/slideLayout" Target="../slideLayouts/slideLayout113.xml"/><Relationship Id="rId121" Type="http://schemas.openxmlformats.org/officeDocument/2006/relationships/slideLayout" Target="../slideLayouts/slideLayout13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103" Type="http://schemas.openxmlformats.org/officeDocument/2006/relationships/slideLayout" Target="../slideLayouts/slideLayout118.xml"/><Relationship Id="rId108" Type="http://schemas.openxmlformats.org/officeDocument/2006/relationships/slideLayout" Target="../slideLayouts/slideLayout123.xml"/><Relationship Id="rId116" Type="http://schemas.openxmlformats.org/officeDocument/2006/relationships/slideLayout" Target="../slideLayouts/slideLayout131.xml"/><Relationship Id="rId124" Type="http://schemas.openxmlformats.org/officeDocument/2006/relationships/slideLayout" Target="../slideLayouts/slideLayout139.xml"/><Relationship Id="rId129" Type="http://schemas.openxmlformats.org/officeDocument/2006/relationships/slideLayout" Target="../slideLayouts/slideLayout144.xml"/><Relationship Id="rId137" Type="http://schemas.openxmlformats.org/officeDocument/2006/relationships/slideLayout" Target="../slideLayouts/slideLayout15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slideLayout" Target="../slideLayouts/slideLayout98.xml"/><Relationship Id="rId88" Type="http://schemas.openxmlformats.org/officeDocument/2006/relationships/slideLayout" Target="../slideLayouts/slideLayout103.xml"/><Relationship Id="rId91" Type="http://schemas.openxmlformats.org/officeDocument/2006/relationships/slideLayout" Target="../slideLayouts/slideLayout106.xml"/><Relationship Id="rId96" Type="http://schemas.openxmlformats.org/officeDocument/2006/relationships/slideLayout" Target="../slideLayouts/slideLayout111.xml"/><Relationship Id="rId111" Type="http://schemas.openxmlformats.org/officeDocument/2006/relationships/slideLayout" Target="../slideLayouts/slideLayout126.xml"/><Relationship Id="rId132" Type="http://schemas.openxmlformats.org/officeDocument/2006/relationships/slideLayout" Target="../slideLayouts/slideLayout14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6" Type="http://schemas.openxmlformats.org/officeDocument/2006/relationships/slideLayout" Target="../slideLayouts/slideLayout121.xml"/><Relationship Id="rId114" Type="http://schemas.openxmlformats.org/officeDocument/2006/relationships/slideLayout" Target="../slideLayouts/slideLayout129.xml"/><Relationship Id="rId119" Type="http://schemas.openxmlformats.org/officeDocument/2006/relationships/slideLayout" Target="../slideLayouts/slideLayout134.xml"/><Relationship Id="rId127" Type="http://schemas.openxmlformats.org/officeDocument/2006/relationships/slideLayout" Target="../slideLayouts/slideLayout14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86" Type="http://schemas.openxmlformats.org/officeDocument/2006/relationships/slideLayout" Target="../slideLayouts/slideLayout101.xml"/><Relationship Id="rId94" Type="http://schemas.openxmlformats.org/officeDocument/2006/relationships/slideLayout" Target="../slideLayouts/slideLayout109.xml"/><Relationship Id="rId99" Type="http://schemas.openxmlformats.org/officeDocument/2006/relationships/slideLayout" Target="../slideLayouts/slideLayout114.xml"/><Relationship Id="rId101" Type="http://schemas.openxmlformats.org/officeDocument/2006/relationships/slideLayout" Target="../slideLayouts/slideLayout116.xml"/><Relationship Id="rId122" Type="http://schemas.openxmlformats.org/officeDocument/2006/relationships/slideLayout" Target="../slideLayouts/slideLayout137.xml"/><Relationship Id="rId130" Type="http://schemas.openxmlformats.org/officeDocument/2006/relationships/slideLayout" Target="../slideLayouts/slideLayout145.xml"/><Relationship Id="rId135" Type="http://schemas.openxmlformats.org/officeDocument/2006/relationships/slideLayout" Target="../slideLayouts/slideLayout15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109" Type="http://schemas.openxmlformats.org/officeDocument/2006/relationships/slideLayout" Target="../slideLayouts/slideLayout12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97" Type="http://schemas.openxmlformats.org/officeDocument/2006/relationships/slideLayout" Target="../slideLayouts/slideLayout112.xml"/><Relationship Id="rId104" Type="http://schemas.openxmlformats.org/officeDocument/2006/relationships/slideLayout" Target="../slideLayouts/slideLayout119.xml"/><Relationship Id="rId120" Type="http://schemas.openxmlformats.org/officeDocument/2006/relationships/slideLayout" Target="../slideLayouts/slideLayout135.xml"/><Relationship Id="rId125" Type="http://schemas.openxmlformats.org/officeDocument/2006/relationships/slideLayout" Target="../slideLayouts/slideLayout140.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92" Type="http://schemas.openxmlformats.org/officeDocument/2006/relationships/slideLayout" Target="../slideLayouts/slideLayout107.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87" Type="http://schemas.openxmlformats.org/officeDocument/2006/relationships/slideLayout" Target="../slideLayouts/slideLayout102.xml"/><Relationship Id="rId110" Type="http://schemas.openxmlformats.org/officeDocument/2006/relationships/slideLayout" Target="../slideLayouts/slideLayout125.xml"/><Relationship Id="rId115" Type="http://schemas.openxmlformats.org/officeDocument/2006/relationships/slideLayout" Target="../slideLayouts/slideLayout130.xml"/><Relationship Id="rId131" Type="http://schemas.openxmlformats.org/officeDocument/2006/relationships/slideLayout" Target="../slideLayouts/slideLayout146.xml"/><Relationship Id="rId136" Type="http://schemas.openxmlformats.org/officeDocument/2006/relationships/slideLayout" Target="../slideLayouts/slideLayout151.xml"/><Relationship Id="rId61" Type="http://schemas.openxmlformats.org/officeDocument/2006/relationships/slideLayout" Target="../slideLayouts/slideLayout76.xml"/><Relationship Id="rId82" Type="http://schemas.openxmlformats.org/officeDocument/2006/relationships/slideLayout" Target="../slideLayouts/slideLayout97.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56" Type="http://schemas.openxmlformats.org/officeDocument/2006/relationships/slideLayout" Target="../slideLayouts/slideLayout71.xml"/><Relationship Id="rId77" Type="http://schemas.openxmlformats.org/officeDocument/2006/relationships/slideLayout" Target="../slideLayouts/slideLayout92.xml"/><Relationship Id="rId100" Type="http://schemas.openxmlformats.org/officeDocument/2006/relationships/slideLayout" Target="../slideLayouts/slideLayout115.xml"/><Relationship Id="rId105" Type="http://schemas.openxmlformats.org/officeDocument/2006/relationships/slideLayout" Target="../slideLayouts/slideLayout120.xml"/><Relationship Id="rId126"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7BC0D-A0BE-8AD1-C346-B75B59C88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6FD488-4738-927A-C110-6DE5F446B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C9459-7677-BB44-1214-D1E5C7785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5DA3-A505-413D-B978-E466C7395024}" type="datetimeFigureOut">
              <a:rPr lang="en-US" smtClean="0"/>
              <a:t>11/5/2025</a:t>
            </a:fld>
            <a:endParaRPr lang="en-US"/>
          </a:p>
        </p:txBody>
      </p:sp>
      <p:sp>
        <p:nvSpPr>
          <p:cNvPr id="5" name="Footer Placeholder 4">
            <a:extLst>
              <a:ext uri="{FF2B5EF4-FFF2-40B4-BE49-F238E27FC236}">
                <a16:creationId xmlns:a16="http://schemas.microsoft.com/office/drawing/2014/main" id="{CBEBEE51-71CD-996C-E6A8-AE32E58F5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43277B-9D27-8138-FFA0-916A4BF61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987F4-37D2-45ED-9C32-60A0FCAC2473}" type="slidenum">
              <a:rPr lang="en-US" smtClean="0"/>
              <a:t>‹#›</a:t>
            </a:fld>
            <a:endParaRPr lang="en-US"/>
          </a:p>
        </p:txBody>
      </p:sp>
    </p:spTree>
    <p:extLst>
      <p:ext uri="{BB962C8B-B14F-4D97-AF65-F5344CB8AC3E}">
        <p14:creationId xmlns:p14="http://schemas.microsoft.com/office/powerpoint/2010/main" val="426472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19139" y="6377941"/>
            <a:ext cx="3897312" cy="123111"/>
          </a:xfrm>
          <a:prstGeom prst="rect">
            <a:avLst/>
          </a:prstGeom>
        </p:spPr>
        <p:txBody>
          <a:bodyPr wrap="square" lIns="0" tIns="0" rIns="0" bIns="0">
            <a:spAutoFit/>
          </a:bodyPr>
          <a:lstStyle>
            <a:lvl1pPr algn="l">
              <a:defRPr sz="799">
                <a:solidFill>
                  <a:schemeClr val="accent6">
                    <a:lumMod val="50000"/>
                    <a:lumOff val="50000"/>
                  </a:schemeClr>
                </a:solidFill>
                <a:latin typeface="Tahoma" charset="0"/>
                <a:ea typeface="Tahoma" charset="0"/>
                <a:cs typeface="Tahoma" charset="0"/>
              </a:defRPr>
            </a:lvl1pPr>
          </a:lstStyle>
          <a:p>
            <a:r>
              <a:rPr lang="en-US"/>
              <a:t>Member of Walgreens Boots Alliance ©2023 Walgreen Co. All rights reserved.</a:t>
            </a:r>
          </a:p>
        </p:txBody>
      </p:sp>
      <p:sp>
        <p:nvSpPr>
          <p:cNvPr id="6" name="Holder 6"/>
          <p:cNvSpPr>
            <a:spLocks noGrp="1"/>
          </p:cNvSpPr>
          <p:nvPr>
            <p:ph type="sldNum" sz="quarter" idx="7"/>
          </p:nvPr>
        </p:nvSpPr>
        <p:spPr>
          <a:xfrm>
            <a:off x="10329334" y="6377942"/>
            <a:ext cx="1126068" cy="169278"/>
          </a:xfrm>
          <a:prstGeom prst="rect">
            <a:avLst/>
          </a:prstGeom>
        </p:spPr>
        <p:txBody>
          <a:bodyPr wrap="square" lIns="0" tIns="0" rIns="0" bIns="0">
            <a:spAutoFit/>
          </a:bodyPr>
          <a:lstStyle>
            <a:lvl1pPr algn="r">
              <a:defRPr sz="1099">
                <a:solidFill>
                  <a:schemeClr val="accent6">
                    <a:lumMod val="50000"/>
                    <a:lumOff val="50000"/>
                  </a:schemeClr>
                </a:solidFill>
                <a:latin typeface="Tahoma" charset="0"/>
                <a:ea typeface="Tahoma" charset="0"/>
                <a:cs typeface="Tahoma" charset="0"/>
              </a:defRPr>
            </a:lvl1pPr>
          </a:lstStyle>
          <a:p>
            <a:fld id="{B6F15528-21DE-4FAA-801E-634DDDAF4B2B}" type="slidenum">
              <a:rPr lang="uk-UA" smtClean="0"/>
              <a:pPr/>
              <a:t>‹#›</a:t>
            </a:fld>
            <a:endParaRPr lang="uk-UA"/>
          </a:p>
        </p:txBody>
      </p:sp>
      <p:sp>
        <p:nvSpPr>
          <p:cNvPr id="20" name="Title Placeholder 19"/>
          <p:cNvSpPr>
            <a:spLocks noGrp="1"/>
          </p:cNvSpPr>
          <p:nvPr>
            <p:ph type="title"/>
          </p:nvPr>
        </p:nvSpPr>
        <p:spPr>
          <a:xfrm>
            <a:off x="719139" y="385171"/>
            <a:ext cx="10736263" cy="810163"/>
          </a:xfrm>
          <a:prstGeom prst="rect">
            <a:avLst/>
          </a:prstGeom>
        </p:spPr>
        <p:txBody>
          <a:bodyPr vert="horz" lIns="0" tIns="0" rIns="0" bIns="0" rtlCol="0" anchor="ctr" anchorCtr="0">
            <a:noAutofit/>
          </a:bodyPr>
          <a:lstStyle/>
          <a:p>
            <a:r>
              <a:rPr lang="en-US"/>
              <a:t>Slide Titles</a:t>
            </a:r>
          </a:p>
        </p:txBody>
      </p:sp>
      <p:sp>
        <p:nvSpPr>
          <p:cNvPr id="21" name="Text Placeholder 20"/>
          <p:cNvSpPr>
            <a:spLocks noGrp="1"/>
          </p:cNvSpPr>
          <p:nvPr>
            <p:ph type="body" idx="1"/>
          </p:nvPr>
        </p:nvSpPr>
        <p:spPr>
          <a:xfrm>
            <a:off x="719667" y="1395117"/>
            <a:ext cx="10735735" cy="4776448"/>
          </a:xfrm>
          <a:prstGeom prst="rect">
            <a:avLst/>
          </a:prstGeom>
        </p:spPr>
        <p:txBody>
          <a:bodyPr vert="horz" lIns="0" tIns="0" rIns="0" bIns="0" rtlCol="0">
            <a:normAutofit/>
          </a:bodyPr>
          <a:lstStyle/>
          <a:p>
            <a:pPr lvl="0"/>
            <a:r>
              <a:rPr lang="en-US"/>
              <a:t>Inter</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8077790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18" r:id="rId51"/>
    <p:sldLayoutId id="2147483719" r:id="rId52"/>
    <p:sldLayoutId id="2147483720" r:id="rId53"/>
    <p:sldLayoutId id="2147483721" r:id="rId54"/>
    <p:sldLayoutId id="2147483722" r:id="rId55"/>
    <p:sldLayoutId id="2147483723" r:id="rId56"/>
    <p:sldLayoutId id="2147483724" r:id="rId57"/>
    <p:sldLayoutId id="2147483725" r:id="rId58"/>
    <p:sldLayoutId id="2147483726" r:id="rId59"/>
    <p:sldLayoutId id="2147483727" r:id="rId60"/>
    <p:sldLayoutId id="2147483728" r:id="rId61"/>
    <p:sldLayoutId id="2147483729" r:id="rId62"/>
    <p:sldLayoutId id="2147483730" r:id="rId63"/>
    <p:sldLayoutId id="2147483731" r:id="rId64"/>
    <p:sldLayoutId id="2147483732" r:id="rId65"/>
    <p:sldLayoutId id="2147483733" r:id="rId66"/>
    <p:sldLayoutId id="2147483734" r:id="rId67"/>
    <p:sldLayoutId id="2147483735" r:id="rId68"/>
    <p:sldLayoutId id="2147483736" r:id="rId69"/>
    <p:sldLayoutId id="2147483737" r:id="rId70"/>
    <p:sldLayoutId id="2147483738" r:id="rId71"/>
    <p:sldLayoutId id="2147483739"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756" r:id="rId89"/>
    <p:sldLayoutId id="2147483757" r:id="rId90"/>
    <p:sldLayoutId id="2147483758" r:id="rId91"/>
    <p:sldLayoutId id="2147483759" r:id="rId92"/>
    <p:sldLayoutId id="2147483760" r:id="rId93"/>
    <p:sldLayoutId id="2147483761" r:id="rId94"/>
    <p:sldLayoutId id="2147483762" r:id="rId95"/>
    <p:sldLayoutId id="2147483763" r:id="rId96"/>
    <p:sldLayoutId id="2147483764" r:id="rId97"/>
    <p:sldLayoutId id="2147483765" r:id="rId98"/>
    <p:sldLayoutId id="2147483766" r:id="rId99"/>
    <p:sldLayoutId id="2147483767" r:id="rId100"/>
    <p:sldLayoutId id="2147483768" r:id="rId101"/>
    <p:sldLayoutId id="2147483769" r:id="rId102"/>
    <p:sldLayoutId id="2147483770" r:id="rId103"/>
    <p:sldLayoutId id="2147483771" r:id="rId104"/>
    <p:sldLayoutId id="2147483772" r:id="rId105"/>
    <p:sldLayoutId id="2147483773" r:id="rId106"/>
    <p:sldLayoutId id="2147483774" r:id="rId107"/>
    <p:sldLayoutId id="2147483775" r:id="rId108"/>
    <p:sldLayoutId id="2147483776" r:id="rId109"/>
    <p:sldLayoutId id="2147483777" r:id="rId110"/>
    <p:sldLayoutId id="2147483778" r:id="rId111"/>
    <p:sldLayoutId id="2147483779" r:id="rId112"/>
    <p:sldLayoutId id="2147483780" r:id="rId113"/>
    <p:sldLayoutId id="2147483781" r:id="rId114"/>
    <p:sldLayoutId id="2147483782" r:id="rId115"/>
    <p:sldLayoutId id="2147483783" r:id="rId116"/>
    <p:sldLayoutId id="2147483784" r:id="rId117"/>
    <p:sldLayoutId id="2147483785" r:id="rId118"/>
    <p:sldLayoutId id="2147483786" r:id="rId119"/>
    <p:sldLayoutId id="2147483787" r:id="rId120"/>
    <p:sldLayoutId id="2147483788" r:id="rId121"/>
    <p:sldLayoutId id="2147483789" r:id="rId122"/>
    <p:sldLayoutId id="2147483790" r:id="rId123"/>
    <p:sldLayoutId id="2147483791" r:id="rId124"/>
    <p:sldLayoutId id="2147483792" r:id="rId125"/>
    <p:sldLayoutId id="2147483793" r:id="rId126"/>
    <p:sldLayoutId id="2147483794" r:id="rId127"/>
    <p:sldLayoutId id="2147483795" r:id="rId128"/>
    <p:sldLayoutId id="2147483796" r:id="rId129"/>
    <p:sldLayoutId id="2147483797" r:id="rId130"/>
    <p:sldLayoutId id="2147483798" r:id="rId131"/>
    <p:sldLayoutId id="2147483799" r:id="rId132"/>
    <p:sldLayoutId id="2147483800" r:id="rId133"/>
    <p:sldLayoutId id="2147483801" r:id="rId134"/>
    <p:sldLayoutId id="2147483802" r:id="rId135"/>
    <p:sldLayoutId id="2147483803" r:id="rId136"/>
    <p:sldLayoutId id="2147483804" r:id="rId137"/>
    <p:sldLayoutId id="2147483805" r:id="rId138"/>
  </p:sldLayoutIdLst>
  <p:hf hdr="0" dt="0"/>
  <p:txStyles>
    <p:titleStyle>
      <a:lvl1pPr>
        <a:defRPr sz="4000" b="0" i="0" baseline="0">
          <a:solidFill>
            <a:srgbClr val="413D3C"/>
          </a:solidFill>
          <a:latin typeface="Georgia" panose="02040502050405020303" pitchFamily="18" charset="0"/>
          <a:ea typeface="Tahoma" charset="0"/>
          <a:cs typeface="Tahoma" charset="0"/>
        </a:defRPr>
      </a:lvl1pPr>
    </p:titleStyle>
    <p:bodyStyle>
      <a:lvl1pPr marL="0">
        <a:lnSpc>
          <a:spcPct val="100000"/>
        </a:lnSpc>
        <a:spcBef>
          <a:spcPts val="1067"/>
        </a:spcBef>
        <a:defRPr sz="1600" b="0" spc="29" baseline="0">
          <a:solidFill>
            <a:srgbClr val="413D3C"/>
          </a:solidFill>
          <a:latin typeface="Arial" panose="020B0604020202020204" pitchFamily="34" charset="0"/>
          <a:ea typeface="Inter" panose="02000503000000020004" pitchFamily="2" charset="0"/>
          <a:cs typeface="Arial" panose="020B0604020202020204" pitchFamily="34" charset="0"/>
        </a:defRPr>
      </a:lvl1pPr>
      <a:lvl2pPr marL="309026" indent="-154513">
        <a:lnSpc>
          <a:spcPct val="100000"/>
        </a:lnSpc>
        <a:spcBef>
          <a:spcPts val="533"/>
        </a:spcBef>
        <a:buFont typeface="Arial" charset="0"/>
        <a:buChar char="•"/>
        <a:tabLst/>
        <a:defRPr sz="1600" b="0" spc="29" baseline="0">
          <a:solidFill>
            <a:srgbClr val="413D3C"/>
          </a:solidFill>
          <a:latin typeface="Arial" panose="020B0604020202020204" pitchFamily="34" charset="0"/>
          <a:ea typeface="Inter" panose="02000503000000020004" pitchFamily="2" charset="0"/>
          <a:cs typeface="Arial" panose="020B0604020202020204" pitchFamily="34" charset="0"/>
        </a:defRPr>
      </a:lvl2pPr>
      <a:lvl3pPr marL="463539"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3pPr>
      <a:lvl4pPr marL="609585" indent="-146047">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4pPr>
      <a:lvl5pPr marL="764098"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5pPr>
      <a:lvl6pPr marL="922844" indent="-154513">
        <a:spcBef>
          <a:spcPts val="533"/>
        </a:spcBef>
        <a:buFont typeface=".Lucida Grande UI Regular"/>
        <a:buChar char="▫"/>
        <a:tabLst/>
        <a:defRPr sz="1467" baseline="0">
          <a:solidFill>
            <a:srgbClr val="413D3C"/>
          </a:solidFill>
          <a:latin typeface="Arial" panose="020B0604020202020204" pitchFamily="34" charset="0"/>
          <a:ea typeface="Inter" panose="02000503000000020004" pitchFamily="2" charset="0"/>
          <a:cs typeface="Arial" panose="020B0604020202020204" pitchFamily="34" charset="0"/>
        </a:defRPr>
      </a:lvl6pPr>
      <a:lvl7pPr marL="1066773" marR="0" indent="-152396" defTabSz="1219170" eaLnBrk="1" fontAlgn="auto" latinLnBrk="0" hangingPunct="1">
        <a:lnSpc>
          <a:spcPct val="100000"/>
        </a:lnSpc>
        <a:spcBef>
          <a:spcPts val="533"/>
        </a:spcBef>
        <a:spcAft>
          <a:spcPts val="0"/>
        </a:spcAft>
        <a:buClrTx/>
        <a:buSzTx/>
        <a:buFont typeface="Arial" charset="0"/>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7pPr>
      <a:lvl8pPr marL="1219170" indent="-152396">
        <a:spcBef>
          <a:spcPts val="533"/>
        </a:spcBef>
        <a:buFont typeface="System Font Regular"/>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8pPr>
      <a:lvl9pPr marL="1371566" indent="-152396">
        <a:spcBef>
          <a:spcPts val="533"/>
        </a:spcBef>
        <a:buFont typeface="System Font Regular"/>
        <a:buChar char="◦"/>
        <a:tabLst/>
        <a:defRPr sz="1333">
          <a:solidFill>
            <a:srgbClr val="413D3C"/>
          </a:solidFill>
          <a:latin typeface="Arial" panose="020B0604020202020204" pitchFamily="34" charset="0"/>
          <a:ea typeface="Inter" panose="02000503000000020004" pitchFamily="2" charset="0"/>
          <a:cs typeface="Arial" panose="020B0604020202020204" pitchFamily="34" charset="0"/>
        </a:defRPr>
      </a:lvl9pPr>
    </p:bodyStyle>
    <p:otherStyle>
      <a:lvl1pPr marL="0">
        <a:defRPr>
          <a:latin typeface="+mn-lt"/>
          <a:ea typeface="+mn-ea"/>
          <a:cs typeface="+mn-cs"/>
        </a:defRPr>
      </a:lvl1pPr>
      <a:lvl2pPr marL="456769">
        <a:defRPr>
          <a:latin typeface="+mn-lt"/>
          <a:ea typeface="+mn-ea"/>
          <a:cs typeface="+mn-cs"/>
        </a:defRPr>
      </a:lvl2pPr>
      <a:lvl3pPr marL="913538">
        <a:defRPr>
          <a:latin typeface="+mn-lt"/>
          <a:ea typeface="+mn-ea"/>
          <a:cs typeface="+mn-cs"/>
        </a:defRPr>
      </a:lvl3pPr>
      <a:lvl4pPr marL="1370307">
        <a:defRPr>
          <a:latin typeface="+mn-lt"/>
          <a:ea typeface="+mn-ea"/>
          <a:cs typeface="+mn-cs"/>
        </a:defRPr>
      </a:lvl4pPr>
      <a:lvl5pPr marL="1827077">
        <a:defRPr>
          <a:latin typeface="+mn-lt"/>
          <a:ea typeface="+mn-ea"/>
          <a:cs typeface="+mn-cs"/>
        </a:defRPr>
      </a:lvl5pPr>
      <a:lvl6pPr marL="2283846">
        <a:defRPr>
          <a:latin typeface="+mn-lt"/>
          <a:ea typeface="+mn-ea"/>
          <a:cs typeface="+mn-cs"/>
        </a:defRPr>
      </a:lvl6pPr>
      <a:lvl7pPr marL="2740615">
        <a:defRPr>
          <a:latin typeface="+mn-lt"/>
          <a:ea typeface="+mn-ea"/>
          <a:cs typeface="+mn-cs"/>
        </a:defRPr>
      </a:lvl7pPr>
      <a:lvl8pPr marL="3197384">
        <a:defRPr>
          <a:latin typeface="+mn-lt"/>
          <a:ea typeface="+mn-ea"/>
          <a:cs typeface="+mn-cs"/>
        </a:defRPr>
      </a:lvl8pPr>
      <a:lvl9pPr marL="3654153">
        <a:defRPr>
          <a:latin typeface="+mn-lt"/>
          <a:ea typeface="+mn-ea"/>
          <a:cs typeface="+mn-cs"/>
        </a:defRPr>
      </a:lvl9pPr>
    </p:otherStyle>
  </p:txStyles>
  <p:extLst>
    <p:ext uri="{27BBF7A9-308A-43DC-89C8-2F10F3537804}">
      <p15:sldGuideLst xmlns:p15="http://schemas.microsoft.com/office/powerpoint/2012/main">
        <p15:guide id="1" orient="horz" pos="179">
          <p15:clr>
            <a:srgbClr val="F26B43"/>
          </p15:clr>
        </p15:guide>
        <p15:guide id="2" orient="horz" pos="2913">
          <p15:clr>
            <a:srgbClr val="F26B43"/>
          </p15:clr>
        </p15:guide>
        <p15:guide id="3" pos="340">
          <p15:clr>
            <a:srgbClr val="F26B43"/>
          </p15:clr>
        </p15:guide>
        <p15:guide id="4" pos="886">
          <p15:clr>
            <a:srgbClr val="F26B43"/>
          </p15:clr>
        </p15:guide>
        <p15:guide id="5" pos="993">
          <p15:clr>
            <a:srgbClr val="F26B43"/>
          </p15:clr>
        </p15:guide>
        <p15:guide id="6" pos="1538">
          <p15:clr>
            <a:srgbClr val="F26B43"/>
          </p15:clr>
        </p15:guide>
        <p15:guide id="7" pos="1643">
          <p15:clr>
            <a:srgbClr val="F26B43"/>
          </p15:clr>
        </p15:guide>
        <p15:guide id="8" pos="2181">
          <p15:clr>
            <a:srgbClr val="F26B43"/>
          </p15:clr>
        </p15:guide>
        <p15:guide id="9" pos="2286">
          <p15:clr>
            <a:srgbClr val="F26B43"/>
          </p15:clr>
        </p15:guide>
        <p15:guide id="10" pos="2828">
          <p15:clr>
            <a:srgbClr val="F26B43"/>
          </p15:clr>
        </p15:guide>
        <p15:guide id="11" pos="2936">
          <p15:clr>
            <a:srgbClr val="F26B43"/>
          </p15:clr>
        </p15:guide>
        <p15:guide id="12" pos="3477">
          <p15:clr>
            <a:srgbClr val="F26B43"/>
          </p15:clr>
        </p15:guide>
        <p15:guide id="13" pos="3585">
          <p15:clr>
            <a:srgbClr val="F26B43"/>
          </p15:clr>
        </p15:guide>
        <p15:guide id="14" pos="4122">
          <p15:clr>
            <a:srgbClr val="F26B43"/>
          </p15:clr>
        </p15:guide>
        <p15:guide id="15" pos="4232">
          <p15:clr>
            <a:srgbClr val="F26B43"/>
          </p15:clr>
        </p15:guide>
        <p15:guide id="16" pos="4770">
          <p15:clr>
            <a:srgbClr val="F26B43"/>
          </p15:clr>
        </p15:guide>
        <p15:guide id="17" pos="4880">
          <p15:clr>
            <a:srgbClr val="F26B43"/>
          </p15:clr>
        </p15:guide>
        <p15:guide id="18" pos="5412">
          <p15:clr>
            <a:srgbClr val="F26B43"/>
          </p15:clr>
        </p15:guide>
        <p15:guide id="19" orient="horz" pos="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algreens1064.zendesk.com/hc/en-us/sections/20949756437275-STIBO-Job-Aids" TargetMode="External"/><Relationship Id="rId7" Type="http://schemas.openxmlformats.org/officeDocument/2006/relationships/hyperlink" Target="https://walgreens1064.zendesk.com/hc/en-us/sections/21996447219483-Smartsheet-Template-Job-Aids-and-Videos" TargetMode="External"/><Relationship Id="rId2" Type="http://schemas.openxmlformats.org/officeDocument/2006/relationships/notesSlide" Target="../notesSlides/notesSlide7.xml"/><Relationship Id="rId1" Type="http://schemas.openxmlformats.org/officeDocument/2006/relationships/slideLayout" Target="../slideLayouts/slideLayout93.xml"/><Relationship Id="rId6" Type="http://schemas.openxmlformats.org/officeDocument/2006/relationships/hyperlink" Target="https://walgreens1064.zendesk.com/hc/en-us/articles/20968515459995-DC-Category-Line-Review-CLR-Product-Proposal" TargetMode="External"/><Relationship Id="rId5" Type="http://schemas.openxmlformats.org/officeDocument/2006/relationships/hyperlink" Target="https://walgreens1064.zendesk.com/hc/en-us/articles/20994451170971-DSD-CLR-Product-Proposal" TargetMode="External"/><Relationship Id="rId10" Type="http://schemas.openxmlformats.org/officeDocument/2006/relationships/image" Target="../media/image16.png"/><Relationship Id="rId4" Type="http://schemas.openxmlformats.org/officeDocument/2006/relationships/hyperlink" Target="https://walgreens1064.zendesk.com/hc/en-us/categories/19140389446683-DC-Resources" TargetMode="Externa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s://externalstreaming.walgreens.com/ssl/broadcast/2023/wag/store/how_to_check_workflow_statu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suppliernet.walgreens.com/Login.jsp"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mailto:danvillevendor.relations@walgreens.com" TargetMode="External"/><Relationship Id="rId3" Type="http://schemas.openxmlformats.org/officeDocument/2006/relationships/hyperlink" Target="mailto:edi.support@walgreens.com" TargetMode="External"/><Relationship Id="rId7" Type="http://schemas.openxmlformats.org/officeDocument/2006/relationships/hyperlink" Target="mailto:supplier.mgmt@walgreens.com"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mailto:itemvendor.support@walgreens.com" TargetMode="External"/><Relationship Id="rId5" Type="http://schemas.openxmlformats.org/officeDocument/2006/relationships/hyperlink" Target="mailto:edi810.production@walgreens.com" TargetMode="External"/><Relationship Id="rId10" Type="http://schemas.openxmlformats.org/officeDocument/2006/relationships/hyperlink" Target="mailto:danville.vendorclaims@walgreens.com" TargetMode="External"/><Relationship Id="rId4" Type="http://schemas.openxmlformats.org/officeDocument/2006/relationships/hyperlink" Target="mailto:edi810.rejects@walgreens.com" TargetMode="External"/><Relationship Id="rId9" Type="http://schemas.openxmlformats.org/officeDocument/2006/relationships/hyperlink" Target="mailto:StoreVendor.Relations@walgree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suppliernet.walgreens.com/"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nam02.safelinks.protection.outlook.com/?url=https%3A%2F%2Fsuppliernet.walgreens.com%2F&amp;data=05%7C01%7Candrew.eller%40walgreens.com%7C719666485ef24e7c241f08daabb02aef%7C92cb778e8ba74f34a0114ba6e7366996%7C0%7C0%7C638011070390854039%7CUnknown%7CTWFpbGZsb3d8eyJWIjoiMC4wLjAwMDAiLCJQIjoiV2luMzIiLCJBTiI6Ik1haWwiLCJXVCI6Mn0%3D%7C3000%7C%7C%7C&amp;sdata=bY4I2kGqtmr0esj2toGR8cIw4iQIF4AyhobOudJUL0E%3D&amp;reserved=0"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VendorSetup.Support@walgreens.com" TargetMode="External"/><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nam02.safelinks.protection.outlook.com/?url=https%3A%2F%2Fsuppliernet.walgreens.com%2F&amp;data=05%7C01%7Candrew.eller%40walgreens.com%7C719666485ef24e7c241f08daabb02aef%7C92cb778e8ba74f34a0114ba6e7366996%7C0%7C0%7C638011070390854039%7CUnknown%7CTWFpbGZsb3d8eyJWIjoiMC4wLjAwMDAiLCJQIjoiV2luMzIiLCJBTiI6Ik1haWwiLCJXVCI6Mn0%3D%7C3000%7C%7C%7C&amp;sdata=bY4I2kGqtmr0esj2toGR8cIw4iQIF4AyhobOudJUL0E%3D&amp;reserved=0"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nam02.safelinks.protection.outlook.com/?url=https%3A%2F%2Fsuppliernet.walgreens.com%2F&amp;data=05%7C01%7Candrew.eller%40walgreens.com%7C719666485ef24e7c241f08daabb02aef%7C92cb778e8ba74f34a0114ba6e7366996%7C0%7C0%7C638011070390854039%7CUnknown%7CTWFpbGZsb3d8eyJWIjoiMC4wLjAwMDAiLCJQIjoiV2luMzIiLCJBTiI6Ik1haWwiLCJXVCI6Mn0%3D%7C3000%7C%7C%7C&amp;sdata=bY4I2kGqtmr0esj2toGR8cIw4iQIF4AyhobOudJUL0E%3D&amp;reserved=0"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mailto:requestit@walgreens.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hyperlink" Target="mailto:vendor.portal@walgreens.com"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mailto:support@company.com" TargetMode="External"/><Relationship Id="rId2" Type="http://schemas.openxmlformats.org/officeDocument/2006/relationships/hyperlink" Target="mailto:EDI810.Production@walgreens.com"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nam02.safelinks.protection.outlook.com/?url=https%3A%2F%2Fsuppliernet.walgreens.com%2F&amp;data=05%7C01%7Candrew.eller%40walgreens.com%7C719666485ef24e7c241f08daabb02aef%7C92cb778e8ba74f34a0114ba6e7366996%7C0%7C0%7C638011070390854039%7CUnknown%7CTWFpbGZsb3d8eyJWIjoiMC4wLjAwMDAiLCJQIjoiV2luMzIiLCJBTiI6Ik1haWwiLCJXVCI6Mn0%3D%7C3000%7C%7C%7C&amp;sdata=bY4I2kGqtmr0esj2toGR8cIw4iQIF4AyhobOudJUL0E%3D&amp;reserved=0"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uppliernet.walgreens.com/SupplierNet/login.ht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93EFA-A7F8-45AB-0BAC-A10471C9F575}"/>
              </a:ext>
            </a:extLst>
          </p:cNvPr>
          <p:cNvSpPr>
            <a:spLocks noGrp="1"/>
          </p:cNvSpPr>
          <p:nvPr>
            <p:ph type="title"/>
          </p:nvPr>
        </p:nvSpPr>
        <p:spPr>
          <a:xfrm>
            <a:off x="606709" y="2636164"/>
            <a:ext cx="5271633" cy="1231106"/>
          </a:xfrm>
        </p:spPr>
        <p:txBody>
          <a:bodyPr>
            <a:normAutofit fontScale="90000"/>
          </a:bodyPr>
          <a:lstStyle/>
          <a:p>
            <a:pPr marL="12700">
              <a:lnSpc>
                <a:spcPct val="100000"/>
              </a:lnSpc>
              <a:spcBef>
                <a:spcPts val="105"/>
              </a:spcBef>
            </a:pPr>
            <a:r>
              <a:rPr lang="en-US" sz="4000">
                <a:latin typeface="Calibri"/>
                <a:cs typeface="Calibri"/>
              </a:rPr>
              <a:t>STIBO</a:t>
            </a:r>
            <a:r>
              <a:rPr lang="en-US" sz="4000" spc="-40">
                <a:latin typeface="Calibri"/>
                <a:cs typeface="Calibri"/>
              </a:rPr>
              <a:t> </a:t>
            </a:r>
            <a:r>
              <a:rPr lang="en-US" sz="4000">
                <a:latin typeface="Calibri"/>
                <a:cs typeface="Calibri"/>
              </a:rPr>
              <a:t>Introduction</a:t>
            </a:r>
            <a:r>
              <a:rPr lang="en-US" sz="4000" spc="-35">
                <a:latin typeface="Calibri"/>
                <a:cs typeface="Calibri"/>
              </a:rPr>
              <a:t> </a:t>
            </a:r>
            <a:r>
              <a:rPr lang="en-US" sz="4000">
                <a:latin typeface="Calibri"/>
                <a:cs typeface="Calibri"/>
              </a:rPr>
              <a:t>&amp;</a:t>
            </a:r>
            <a:r>
              <a:rPr lang="en-US" sz="4000" spc="-45">
                <a:latin typeface="Calibri"/>
                <a:cs typeface="Calibri"/>
              </a:rPr>
              <a:t> </a:t>
            </a:r>
            <a:r>
              <a:rPr lang="en-US" sz="4000">
                <a:latin typeface="Calibri"/>
                <a:cs typeface="Calibri"/>
              </a:rPr>
              <a:t>Education</a:t>
            </a:r>
            <a:r>
              <a:rPr lang="en-US" sz="4000" spc="-100">
                <a:latin typeface="Calibri"/>
                <a:cs typeface="Calibri"/>
              </a:rPr>
              <a:t> </a:t>
            </a:r>
            <a:r>
              <a:rPr lang="en-US" sz="4000" spc="-20">
                <a:latin typeface="Calibri"/>
                <a:cs typeface="Calibri"/>
              </a:rPr>
              <a:t>Pack</a:t>
            </a:r>
            <a:endParaRPr lang="en-US" sz="4000"/>
          </a:p>
        </p:txBody>
      </p:sp>
      <p:sp>
        <p:nvSpPr>
          <p:cNvPr id="6" name="Footer Placeholder 3">
            <a:extLst>
              <a:ext uri="{FF2B5EF4-FFF2-40B4-BE49-F238E27FC236}">
                <a16:creationId xmlns:a16="http://schemas.microsoft.com/office/drawing/2014/main" id="{B52365CA-9E15-9804-3187-5095695E6212}"/>
              </a:ext>
            </a:extLst>
          </p:cNvPr>
          <p:cNvSpPr txBox="1">
            <a:spLocks/>
          </p:cNvSpPr>
          <p:nvPr/>
        </p:nvSpPr>
        <p:spPr>
          <a:xfrm>
            <a:off x="2101851" y="6377942"/>
            <a:ext cx="3883023" cy="1230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Member of Walgreens Boots Alliance ©2023 Walgreen Co. All rights reserved.</a:t>
            </a:r>
          </a:p>
        </p:txBody>
      </p:sp>
    </p:spTree>
    <p:extLst>
      <p:ext uri="{BB962C8B-B14F-4D97-AF65-F5344CB8AC3E}">
        <p14:creationId xmlns:p14="http://schemas.microsoft.com/office/powerpoint/2010/main" val="282024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4B9132-C18A-8D3C-3220-9FD20583C72E}"/>
              </a:ext>
            </a:extLst>
          </p:cNvPr>
          <p:cNvPicPr>
            <a:picLocks noChangeAspect="1"/>
          </p:cNvPicPr>
          <p:nvPr/>
        </p:nvPicPr>
        <p:blipFill>
          <a:blip r:embed="rId3"/>
          <a:stretch>
            <a:fillRect/>
          </a:stretch>
        </p:blipFill>
        <p:spPr>
          <a:xfrm>
            <a:off x="600739" y="1137161"/>
            <a:ext cx="10990521" cy="5219189"/>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10</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pPr marL="0" indent="0">
              <a:buNone/>
            </a:pPr>
            <a:r>
              <a:rPr lang="en-US" sz="4400" err="1">
                <a:solidFill>
                  <a:srgbClr val="413D3C"/>
                </a:solidFill>
              </a:rPr>
              <a:t>Stibo</a:t>
            </a:r>
            <a:r>
              <a:rPr lang="en-US" sz="4400">
                <a:solidFill>
                  <a:srgbClr val="413D3C"/>
                </a:solidFill>
              </a:rPr>
              <a:t> Home </a:t>
            </a:r>
            <a:r>
              <a:rPr lang="en-US">
                <a:solidFill>
                  <a:srgbClr val="413D3C"/>
                </a:solidFill>
              </a:rPr>
              <a:t>S</a:t>
            </a:r>
            <a:r>
              <a:rPr lang="en-US" sz="4400">
                <a:solidFill>
                  <a:srgbClr val="413D3C"/>
                </a:solidFill>
              </a:rPr>
              <a:t>creen Overview</a:t>
            </a:r>
            <a:endParaRPr lang="en-US" sz="4400"/>
          </a:p>
        </p:txBody>
      </p:sp>
      <p:sp>
        <p:nvSpPr>
          <p:cNvPr id="4" name="Rectangle 3">
            <a:extLst>
              <a:ext uri="{FF2B5EF4-FFF2-40B4-BE49-F238E27FC236}">
                <a16:creationId xmlns:a16="http://schemas.microsoft.com/office/drawing/2014/main" id="{A283F247-8DFC-DFFD-2134-7C006E438022}"/>
              </a:ext>
            </a:extLst>
          </p:cNvPr>
          <p:cNvSpPr/>
          <p:nvPr/>
        </p:nvSpPr>
        <p:spPr>
          <a:xfrm>
            <a:off x="616092" y="5716324"/>
            <a:ext cx="213228" cy="2278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C68C8B-A5B8-F6F7-9A50-7426D7B445C8}"/>
              </a:ext>
            </a:extLst>
          </p:cNvPr>
          <p:cNvSpPr/>
          <p:nvPr/>
        </p:nvSpPr>
        <p:spPr>
          <a:xfrm>
            <a:off x="596406" y="1393596"/>
            <a:ext cx="213228" cy="4354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8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E4E146-8AE4-9E5F-39C4-899AE6702DA1}"/>
              </a:ext>
            </a:extLst>
          </p:cNvPr>
          <p:cNvPicPr>
            <a:picLocks noChangeAspect="1"/>
          </p:cNvPicPr>
          <p:nvPr/>
        </p:nvPicPr>
        <p:blipFill>
          <a:blip r:embed="rId3"/>
          <a:stretch>
            <a:fillRect/>
          </a:stretch>
        </p:blipFill>
        <p:spPr>
          <a:xfrm>
            <a:off x="838801" y="1886753"/>
            <a:ext cx="10054856" cy="4775532"/>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11</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Ensure</a:t>
            </a:r>
            <a:r>
              <a:rPr lang="en-US" spc="25">
                <a:solidFill>
                  <a:srgbClr val="413D3C"/>
                </a:solidFill>
              </a:rPr>
              <a:t> </a:t>
            </a:r>
            <a:r>
              <a:rPr lang="en-US">
                <a:solidFill>
                  <a:srgbClr val="413D3C"/>
                </a:solidFill>
              </a:rPr>
              <a:t>you</a:t>
            </a:r>
            <a:r>
              <a:rPr lang="en-US" spc="25">
                <a:solidFill>
                  <a:srgbClr val="413D3C"/>
                </a:solidFill>
              </a:rPr>
              <a:t> </a:t>
            </a:r>
            <a:r>
              <a:rPr lang="en-US">
                <a:solidFill>
                  <a:srgbClr val="413D3C"/>
                </a:solidFill>
              </a:rPr>
              <a:t>see</a:t>
            </a:r>
            <a:r>
              <a:rPr lang="en-US" spc="35">
                <a:solidFill>
                  <a:srgbClr val="413D3C"/>
                </a:solidFill>
              </a:rPr>
              <a:t> </a:t>
            </a:r>
            <a:r>
              <a:rPr lang="en-US">
                <a:solidFill>
                  <a:srgbClr val="413D3C"/>
                </a:solidFill>
              </a:rPr>
              <a:t>the</a:t>
            </a:r>
            <a:r>
              <a:rPr lang="en-US" spc="35">
                <a:solidFill>
                  <a:srgbClr val="413D3C"/>
                </a:solidFill>
              </a:rPr>
              <a:t> </a:t>
            </a:r>
            <a:r>
              <a:rPr lang="en-US">
                <a:solidFill>
                  <a:srgbClr val="413D3C"/>
                </a:solidFill>
              </a:rPr>
              <a:t>correct</a:t>
            </a:r>
            <a:r>
              <a:rPr lang="en-US" spc="180">
                <a:solidFill>
                  <a:srgbClr val="413D3C"/>
                </a:solidFill>
              </a:rPr>
              <a:t> </a:t>
            </a:r>
            <a:r>
              <a:rPr lang="en-US">
                <a:solidFill>
                  <a:srgbClr val="413D3C"/>
                </a:solidFill>
              </a:rPr>
              <a:t>SAP</a:t>
            </a:r>
            <a:r>
              <a:rPr lang="en-US" spc="100">
                <a:solidFill>
                  <a:srgbClr val="413D3C"/>
                </a:solidFill>
              </a:rPr>
              <a:t> </a:t>
            </a:r>
            <a:r>
              <a:rPr lang="en-US">
                <a:solidFill>
                  <a:srgbClr val="413D3C"/>
                </a:solidFill>
              </a:rPr>
              <a:t>Supplier</a:t>
            </a:r>
            <a:r>
              <a:rPr lang="en-US" spc="150">
                <a:solidFill>
                  <a:srgbClr val="413D3C"/>
                </a:solidFill>
              </a:rPr>
              <a:t> </a:t>
            </a:r>
            <a:r>
              <a:rPr lang="en-US">
                <a:solidFill>
                  <a:srgbClr val="413D3C"/>
                </a:solidFill>
              </a:rPr>
              <a:t>Number</a:t>
            </a:r>
            <a:r>
              <a:rPr lang="en-US" spc="155">
                <a:solidFill>
                  <a:srgbClr val="413D3C"/>
                </a:solidFill>
              </a:rPr>
              <a:t> </a:t>
            </a:r>
            <a:r>
              <a:rPr lang="en-US">
                <a:solidFill>
                  <a:srgbClr val="413D3C"/>
                </a:solidFill>
              </a:rPr>
              <a:t>and</a:t>
            </a:r>
            <a:r>
              <a:rPr lang="en-US" spc="90">
                <a:solidFill>
                  <a:srgbClr val="413D3C"/>
                </a:solidFill>
              </a:rPr>
              <a:t> </a:t>
            </a:r>
            <a:r>
              <a:rPr lang="en-US">
                <a:solidFill>
                  <a:srgbClr val="413D3C"/>
                </a:solidFill>
              </a:rPr>
              <a:t>ONE</a:t>
            </a:r>
            <a:r>
              <a:rPr lang="en-US" spc="80">
                <a:solidFill>
                  <a:srgbClr val="413D3C"/>
                </a:solidFill>
              </a:rPr>
              <a:t> </a:t>
            </a:r>
            <a:r>
              <a:rPr lang="en-US" spc="-25">
                <a:solidFill>
                  <a:srgbClr val="413D3C"/>
                </a:solidFill>
              </a:rPr>
              <a:t>ID</a:t>
            </a:r>
            <a:endParaRPr lang="en-US">
              <a:solidFill>
                <a:srgbClr val="413D3C"/>
              </a:solidFill>
            </a:endParaRPr>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37128" y="1382524"/>
            <a:ext cx="10736264" cy="810164"/>
          </a:xfrm>
        </p:spPr>
        <p:txBody>
          <a:bodyPr>
            <a:normAutofit/>
          </a:bodyPr>
          <a:lstStyle/>
          <a:p>
            <a:pPr marL="0" indent="0">
              <a:buNone/>
            </a:pPr>
            <a:r>
              <a:rPr lang="en-US" sz="1800" b="0">
                <a:solidFill>
                  <a:srgbClr val="413D3C"/>
                </a:solidFill>
                <a:latin typeface="Calibri"/>
                <a:cs typeface="Calibri"/>
              </a:rPr>
              <a:t>Before</a:t>
            </a:r>
            <a:r>
              <a:rPr lang="en-US" sz="1800" b="0" spc="-105">
                <a:solidFill>
                  <a:srgbClr val="413D3C"/>
                </a:solidFill>
                <a:latin typeface="Calibri"/>
                <a:cs typeface="Calibri"/>
              </a:rPr>
              <a:t> </a:t>
            </a:r>
            <a:r>
              <a:rPr lang="en-US" sz="1800" b="0">
                <a:solidFill>
                  <a:srgbClr val="413D3C"/>
                </a:solidFill>
                <a:latin typeface="Calibri"/>
                <a:cs typeface="Calibri"/>
              </a:rPr>
              <a:t>getting</a:t>
            </a:r>
            <a:r>
              <a:rPr lang="en-US" sz="1800" b="0" spc="114">
                <a:solidFill>
                  <a:srgbClr val="413D3C"/>
                </a:solidFill>
                <a:latin typeface="Calibri"/>
                <a:cs typeface="Calibri"/>
              </a:rPr>
              <a:t> </a:t>
            </a:r>
            <a:r>
              <a:rPr lang="en-US" sz="1800" b="0" spc="-10">
                <a:solidFill>
                  <a:srgbClr val="413D3C"/>
                </a:solidFill>
                <a:latin typeface="Calibri"/>
                <a:cs typeface="Calibri"/>
              </a:rPr>
              <a:t>started</a:t>
            </a:r>
            <a:r>
              <a:rPr lang="en-US" sz="1800" b="0" spc="-60">
                <a:solidFill>
                  <a:srgbClr val="413D3C"/>
                </a:solidFill>
                <a:latin typeface="Calibri"/>
                <a:cs typeface="Calibri"/>
              </a:rPr>
              <a:t> </a:t>
            </a:r>
            <a:r>
              <a:rPr lang="en-US" sz="1800" b="0">
                <a:solidFill>
                  <a:srgbClr val="413D3C"/>
                </a:solidFill>
                <a:latin typeface="Calibri"/>
                <a:cs typeface="Calibri"/>
              </a:rPr>
              <a:t>with</a:t>
            </a:r>
            <a:r>
              <a:rPr lang="en-US" sz="1800" b="0" spc="30">
                <a:solidFill>
                  <a:srgbClr val="413D3C"/>
                </a:solidFill>
                <a:latin typeface="Calibri"/>
                <a:cs typeface="Calibri"/>
              </a:rPr>
              <a:t> </a:t>
            </a:r>
            <a:r>
              <a:rPr lang="en-US" sz="1800" b="0">
                <a:solidFill>
                  <a:srgbClr val="413D3C"/>
                </a:solidFill>
                <a:latin typeface="Calibri"/>
                <a:cs typeface="Calibri"/>
              </a:rPr>
              <a:t>proposals</a:t>
            </a:r>
            <a:r>
              <a:rPr lang="en-US" sz="1800" b="0" spc="-15">
                <a:solidFill>
                  <a:srgbClr val="413D3C"/>
                </a:solidFill>
                <a:latin typeface="Calibri"/>
                <a:cs typeface="Calibri"/>
              </a:rPr>
              <a:t> </a:t>
            </a:r>
            <a:r>
              <a:rPr lang="en-US" sz="1800" b="0">
                <a:solidFill>
                  <a:srgbClr val="413D3C"/>
                </a:solidFill>
                <a:latin typeface="Calibri"/>
                <a:cs typeface="Calibri"/>
              </a:rPr>
              <a:t>or</a:t>
            </a:r>
            <a:r>
              <a:rPr lang="en-US" sz="1800" b="0" spc="-30">
                <a:solidFill>
                  <a:srgbClr val="413D3C"/>
                </a:solidFill>
                <a:latin typeface="Calibri"/>
                <a:cs typeface="Calibri"/>
              </a:rPr>
              <a:t> </a:t>
            </a:r>
            <a:r>
              <a:rPr lang="en-US" sz="1800" b="0" spc="-10">
                <a:solidFill>
                  <a:srgbClr val="413D3C"/>
                </a:solidFill>
                <a:latin typeface="Calibri"/>
                <a:cs typeface="Calibri"/>
              </a:rPr>
              <a:t>maintenance,</a:t>
            </a:r>
            <a:r>
              <a:rPr lang="en-US" sz="1800" b="0" spc="-40">
                <a:solidFill>
                  <a:srgbClr val="413D3C"/>
                </a:solidFill>
                <a:latin typeface="Calibri"/>
                <a:cs typeface="Calibri"/>
              </a:rPr>
              <a:t> </a:t>
            </a:r>
            <a:r>
              <a:rPr lang="en-US" sz="1800" b="0">
                <a:solidFill>
                  <a:srgbClr val="413D3C"/>
                </a:solidFill>
                <a:latin typeface="Calibri"/>
                <a:cs typeface="Calibri"/>
              </a:rPr>
              <a:t>ensure</a:t>
            </a:r>
            <a:r>
              <a:rPr lang="en-US" sz="1800" b="0" spc="-105">
                <a:solidFill>
                  <a:srgbClr val="413D3C"/>
                </a:solidFill>
                <a:latin typeface="Calibri"/>
                <a:cs typeface="Calibri"/>
              </a:rPr>
              <a:t> </a:t>
            </a:r>
            <a:r>
              <a:rPr lang="en-US" sz="1800" b="0">
                <a:solidFill>
                  <a:srgbClr val="413D3C"/>
                </a:solidFill>
                <a:latin typeface="Calibri"/>
                <a:cs typeface="Calibri"/>
              </a:rPr>
              <a:t>you</a:t>
            </a:r>
            <a:r>
              <a:rPr lang="en-US" sz="1800" b="0" spc="-65">
                <a:solidFill>
                  <a:srgbClr val="413D3C"/>
                </a:solidFill>
                <a:latin typeface="Calibri"/>
                <a:cs typeface="Calibri"/>
              </a:rPr>
              <a:t> </a:t>
            </a:r>
            <a:r>
              <a:rPr lang="en-US" sz="1800">
                <a:solidFill>
                  <a:srgbClr val="413D3C"/>
                </a:solidFill>
              </a:rPr>
              <a:t>see</a:t>
            </a:r>
            <a:r>
              <a:rPr lang="en-US" sz="1800" spc="-30">
                <a:solidFill>
                  <a:srgbClr val="413D3C"/>
                </a:solidFill>
              </a:rPr>
              <a:t> </a:t>
            </a:r>
            <a:r>
              <a:rPr lang="en-US" sz="1800">
                <a:solidFill>
                  <a:srgbClr val="413D3C"/>
                </a:solidFill>
              </a:rPr>
              <a:t>the</a:t>
            </a:r>
            <a:r>
              <a:rPr lang="en-US" sz="1800" spc="-30">
                <a:solidFill>
                  <a:srgbClr val="413D3C"/>
                </a:solidFill>
              </a:rPr>
              <a:t> </a:t>
            </a:r>
            <a:r>
              <a:rPr lang="en-US" sz="1800">
                <a:solidFill>
                  <a:srgbClr val="413D3C"/>
                </a:solidFill>
              </a:rPr>
              <a:t>correct</a:t>
            </a:r>
            <a:r>
              <a:rPr lang="en-US" sz="1800" spc="-20">
                <a:solidFill>
                  <a:srgbClr val="413D3C"/>
                </a:solidFill>
              </a:rPr>
              <a:t> </a:t>
            </a:r>
            <a:r>
              <a:rPr lang="en-US" sz="1800">
                <a:solidFill>
                  <a:srgbClr val="413D3C"/>
                </a:solidFill>
              </a:rPr>
              <a:t>Supplier</a:t>
            </a:r>
            <a:r>
              <a:rPr lang="en-US" sz="1800" spc="-40">
                <a:solidFill>
                  <a:srgbClr val="413D3C"/>
                </a:solidFill>
              </a:rPr>
              <a:t> </a:t>
            </a:r>
            <a:r>
              <a:rPr lang="en-US" sz="1800">
                <a:solidFill>
                  <a:srgbClr val="413D3C"/>
                </a:solidFill>
              </a:rPr>
              <a:t>Number </a:t>
            </a:r>
            <a:r>
              <a:rPr lang="en-US" sz="1800" b="0">
                <a:solidFill>
                  <a:srgbClr val="413D3C"/>
                </a:solidFill>
                <a:latin typeface="Calibri"/>
                <a:cs typeface="Calibri"/>
              </a:rPr>
              <a:t>displayed</a:t>
            </a:r>
            <a:r>
              <a:rPr lang="en-US" sz="1800" b="0" spc="-65">
                <a:solidFill>
                  <a:srgbClr val="413D3C"/>
                </a:solidFill>
                <a:latin typeface="Calibri"/>
                <a:cs typeface="Calibri"/>
              </a:rPr>
              <a:t> </a:t>
            </a:r>
            <a:r>
              <a:rPr lang="en-US" sz="1800" b="0" spc="-20">
                <a:solidFill>
                  <a:srgbClr val="413D3C"/>
                </a:solidFill>
                <a:latin typeface="Calibri"/>
                <a:cs typeface="Calibri"/>
              </a:rPr>
              <a:t>in</a:t>
            </a:r>
            <a:r>
              <a:rPr lang="en-US" sz="1800" b="0" spc="-60">
                <a:solidFill>
                  <a:srgbClr val="413D3C"/>
                </a:solidFill>
                <a:latin typeface="Calibri"/>
                <a:cs typeface="Calibri"/>
              </a:rPr>
              <a:t> </a:t>
            </a:r>
            <a:r>
              <a:rPr lang="en-US" sz="1800" b="0">
                <a:solidFill>
                  <a:srgbClr val="413D3C"/>
                </a:solidFill>
                <a:latin typeface="Calibri"/>
                <a:cs typeface="Calibri"/>
              </a:rPr>
              <a:t>the</a:t>
            </a:r>
            <a:r>
              <a:rPr lang="en-US" sz="1800" b="0" spc="-10">
                <a:solidFill>
                  <a:srgbClr val="413D3C"/>
                </a:solidFill>
                <a:latin typeface="Calibri"/>
                <a:cs typeface="Calibri"/>
              </a:rPr>
              <a:t> </a:t>
            </a:r>
            <a:r>
              <a:rPr lang="en-US" sz="1800" i="1">
                <a:solidFill>
                  <a:srgbClr val="413D3C"/>
                </a:solidFill>
                <a:latin typeface="Calibri"/>
                <a:cs typeface="Calibri"/>
              </a:rPr>
              <a:t>top</a:t>
            </a:r>
            <a:r>
              <a:rPr lang="en-US" sz="1800" i="1" spc="-65">
                <a:solidFill>
                  <a:srgbClr val="413D3C"/>
                </a:solidFill>
                <a:latin typeface="Calibri"/>
                <a:cs typeface="Calibri"/>
              </a:rPr>
              <a:t> </a:t>
            </a:r>
            <a:r>
              <a:rPr lang="en-US" sz="1800" i="1">
                <a:solidFill>
                  <a:srgbClr val="413D3C"/>
                </a:solidFill>
                <a:latin typeface="Calibri"/>
                <a:cs typeface="Calibri"/>
              </a:rPr>
              <a:t>right-hand</a:t>
            </a:r>
            <a:r>
              <a:rPr lang="en-US" sz="1800" i="1" spc="-65">
                <a:solidFill>
                  <a:srgbClr val="413D3C"/>
                </a:solidFill>
                <a:latin typeface="Calibri"/>
                <a:cs typeface="Calibri"/>
              </a:rPr>
              <a:t> </a:t>
            </a:r>
            <a:r>
              <a:rPr lang="en-US" sz="1800" i="1">
                <a:solidFill>
                  <a:srgbClr val="413D3C"/>
                </a:solidFill>
                <a:latin typeface="Calibri"/>
                <a:cs typeface="Calibri"/>
              </a:rPr>
              <a:t>corner</a:t>
            </a:r>
            <a:r>
              <a:rPr lang="en-US" sz="1800" i="1" spc="-40">
                <a:solidFill>
                  <a:srgbClr val="413D3C"/>
                </a:solidFill>
                <a:latin typeface="Calibri"/>
                <a:cs typeface="Calibri"/>
              </a:rPr>
              <a:t> </a:t>
            </a:r>
            <a:r>
              <a:rPr lang="en-US" sz="1800" b="0">
                <a:solidFill>
                  <a:srgbClr val="413D3C"/>
                </a:solidFill>
                <a:latin typeface="Calibri"/>
                <a:cs typeface="Calibri"/>
              </a:rPr>
              <a:t>of</a:t>
            </a:r>
            <a:r>
              <a:rPr lang="en-US" sz="1800" b="0" spc="-45">
                <a:solidFill>
                  <a:srgbClr val="413D3C"/>
                </a:solidFill>
                <a:latin typeface="Calibri"/>
                <a:cs typeface="Calibri"/>
              </a:rPr>
              <a:t> </a:t>
            </a:r>
            <a:r>
              <a:rPr lang="en-US" sz="1800" b="0" spc="-10">
                <a:solidFill>
                  <a:srgbClr val="413D3C"/>
                </a:solidFill>
                <a:latin typeface="Calibri"/>
                <a:cs typeface="Calibri"/>
              </a:rPr>
              <a:t>the</a:t>
            </a:r>
            <a:r>
              <a:rPr lang="en-US" sz="1800" b="0" spc="-105">
                <a:solidFill>
                  <a:srgbClr val="413D3C"/>
                </a:solidFill>
                <a:latin typeface="Calibri"/>
                <a:cs typeface="Calibri"/>
              </a:rPr>
              <a:t> </a:t>
            </a:r>
            <a:r>
              <a:rPr lang="en-US" sz="1800" b="0" err="1">
                <a:solidFill>
                  <a:srgbClr val="413D3C"/>
                </a:solidFill>
                <a:latin typeface="Calibri"/>
                <a:cs typeface="Calibri"/>
              </a:rPr>
              <a:t>Stibo</a:t>
            </a:r>
            <a:r>
              <a:rPr lang="en-US" sz="1800" b="0" spc="25">
                <a:solidFill>
                  <a:srgbClr val="413D3C"/>
                </a:solidFill>
                <a:latin typeface="Calibri"/>
                <a:cs typeface="Calibri"/>
              </a:rPr>
              <a:t> </a:t>
            </a:r>
            <a:r>
              <a:rPr lang="en-US" sz="1800" b="0" spc="-10">
                <a:solidFill>
                  <a:srgbClr val="413D3C"/>
                </a:solidFill>
                <a:latin typeface="Calibri"/>
                <a:cs typeface="Calibri"/>
              </a:rPr>
              <a:t>Dashboard.</a:t>
            </a:r>
            <a:endParaRPr lang="en-US" sz="1800">
              <a:solidFill>
                <a:srgbClr val="413D3C"/>
              </a:solidFill>
            </a:endParaRPr>
          </a:p>
        </p:txBody>
      </p:sp>
      <p:sp>
        <p:nvSpPr>
          <p:cNvPr id="5" name="TextBox 4">
            <a:extLst>
              <a:ext uri="{FF2B5EF4-FFF2-40B4-BE49-F238E27FC236}">
                <a16:creationId xmlns:a16="http://schemas.microsoft.com/office/drawing/2014/main" id="{03A08F5C-FB48-1FC5-0FDA-FF00A0C331DE}"/>
              </a:ext>
            </a:extLst>
          </p:cNvPr>
          <p:cNvSpPr txBox="1"/>
          <p:nvPr/>
        </p:nvSpPr>
        <p:spPr>
          <a:xfrm>
            <a:off x="2732412" y="6586470"/>
            <a:ext cx="6267634" cy="307777"/>
          </a:xfrm>
          <a:prstGeom prst="rect">
            <a:avLst/>
          </a:prstGeom>
          <a:noFill/>
        </p:spPr>
        <p:txBody>
          <a:bodyPr wrap="square" rtlCol="0">
            <a:spAutoFit/>
          </a:bodyPr>
          <a:lstStyle/>
          <a:p>
            <a:r>
              <a:rPr lang="en-US" sz="1400">
                <a:solidFill>
                  <a:srgbClr val="413D3C"/>
                </a:solidFill>
              </a:rPr>
              <a:t>Please reference slides 60-62 in the Appendix on vendor number explanations</a:t>
            </a:r>
          </a:p>
        </p:txBody>
      </p:sp>
      <p:sp>
        <p:nvSpPr>
          <p:cNvPr id="8" name="Rectangle 7">
            <a:extLst>
              <a:ext uri="{FF2B5EF4-FFF2-40B4-BE49-F238E27FC236}">
                <a16:creationId xmlns:a16="http://schemas.microsoft.com/office/drawing/2014/main" id="{9CE20560-8B52-EB79-27F8-C104A324F023}"/>
              </a:ext>
            </a:extLst>
          </p:cNvPr>
          <p:cNvSpPr/>
          <p:nvPr/>
        </p:nvSpPr>
        <p:spPr>
          <a:xfrm>
            <a:off x="787327" y="6019058"/>
            <a:ext cx="315222" cy="2316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881132-8DCD-8113-7C76-8BD0558DD8FD}"/>
              </a:ext>
            </a:extLst>
          </p:cNvPr>
          <p:cNvSpPr/>
          <p:nvPr/>
        </p:nvSpPr>
        <p:spPr>
          <a:xfrm>
            <a:off x="8016535" y="1936990"/>
            <a:ext cx="2504321" cy="1402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E42053-9614-5F0B-DB4C-7F2AFFC97D0B}"/>
              </a:ext>
            </a:extLst>
          </p:cNvPr>
          <p:cNvSpPr/>
          <p:nvPr/>
        </p:nvSpPr>
        <p:spPr>
          <a:xfrm>
            <a:off x="1012054" y="2696917"/>
            <a:ext cx="1326949" cy="36975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F282B6-210F-1C68-D2A6-72FE58F986A0}"/>
              </a:ext>
            </a:extLst>
          </p:cNvPr>
          <p:cNvSpPr/>
          <p:nvPr/>
        </p:nvSpPr>
        <p:spPr>
          <a:xfrm>
            <a:off x="1083076" y="3080689"/>
            <a:ext cx="1162974" cy="1381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11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EE19D1-DE0D-BB69-CA62-ACF3D3CA7758}"/>
              </a:ext>
            </a:extLst>
          </p:cNvPr>
          <p:cNvPicPr>
            <a:picLocks noChangeAspect="1"/>
          </p:cNvPicPr>
          <p:nvPr/>
        </p:nvPicPr>
        <p:blipFill>
          <a:blip r:embed="rId3"/>
          <a:stretch>
            <a:fillRect/>
          </a:stretch>
        </p:blipFill>
        <p:spPr>
          <a:xfrm>
            <a:off x="383178" y="1596272"/>
            <a:ext cx="8432384" cy="4587306"/>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12</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Ensure</a:t>
            </a:r>
            <a:r>
              <a:rPr lang="en-US" spc="25">
                <a:solidFill>
                  <a:srgbClr val="413D3C"/>
                </a:solidFill>
              </a:rPr>
              <a:t> </a:t>
            </a:r>
            <a:r>
              <a:rPr lang="en-US">
                <a:solidFill>
                  <a:srgbClr val="413D3C"/>
                </a:solidFill>
              </a:rPr>
              <a:t>you</a:t>
            </a:r>
            <a:r>
              <a:rPr lang="en-US" spc="25">
                <a:solidFill>
                  <a:srgbClr val="413D3C"/>
                </a:solidFill>
              </a:rPr>
              <a:t> </a:t>
            </a:r>
            <a:r>
              <a:rPr lang="en-US">
                <a:solidFill>
                  <a:srgbClr val="413D3C"/>
                </a:solidFill>
              </a:rPr>
              <a:t>see</a:t>
            </a:r>
            <a:r>
              <a:rPr lang="en-US" spc="35">
                <a:solidFill>
                  <a:srgbClr val="413D3C"/>
                </a:solidFill>
              </a:rPr>
              <a:t> </a:t>
            </a:r>
            <a:r>
              <a:rPr lang="en-US">
                <a:solidFill>
                  <a:srgbClr val="413D3C"/>
                </a:solidFill>
              </a:rPr>
              <a:t>the</a:t>
            </a:r>
            <a:r>
              <a:rPr lang="en-US" spc="35">
                <a:solidFill>
                  <a:srgbClr val="413D3C"/>
                </a:solidFill>
              </a:rPr>
              <a:t> </a:t>
            </a:r>
            <a:r>
              <a:rPr lang="en-US">
                <a:solidFill>
                  <a:srgbClr val="413D3C"/>
                </a:solidFill>
              </a:rPr>
              <a:t>correct</a:t>
            </a:r>
            <a:r>
              <a:rPr lang="en-US" spc="180">
                <a:solidFill>
                  <a:srgbClr val="413D3C"/>
                </a:solidFill>
              </a:rPr>
              <a:t> </a:t>
            </a:r>
            <a:r>
              <a:rPr lang="en-US">
                <a:solidFill>
                  <a:srgbClr val="413D3C"/>
                </a:solidFill>
              </a:rPr>
              <a:t>SAP</a:t>
            </a:r>
            <a:r>
              <a:rPr lang="en-US" spc="100">
                <a:solidFill>
                  <a:srgbClr val="413D3C"/>
                </a:solidFill>
              </a:rPr>
              <a:t> </a:t>
            </a:r>
            <a:r>
              <a:rPr lang="en-US">
                <a:solidFill>
                  <a:srgbClr val="413D3C"/>
                </a:solidFill>
              </a:rPr>
              <a:t>Supplier</a:t>
            </a:r>
            <a:r>
              <a:rPr lang="en-US" spc="150">
                <a:solidFill>
                  <a:srgbClr val="413D3C"/>
                </a:solidFill>
              </a:rPr>
              <a:t> </a:t>
            </a:r>
            <a:r>
              <a:rPr lang="en-US">
                <a:solidFill>
                  <a:srgbClr val="413D3C"/>
                </a:solidFill>
              </a:rPr>
              <a:t>Number</a:t>
            </a:r>
            <a:r>
              <a:rPr lang="en-US" spc="155">
                <a:solidFill>
                  <a:srgbClr val="413D3C"/>
                </a:solidFill>
              </a:rPr>
              <a:t> </a:t>
            </a:r>
            <a:r>
              <a:rPr lang="en-US">
                <a:solidFill>
                  <a:srgbClr val="413D3C"/>
                </a:solidFill>
              </a:rPr>
              <a:t>and</a:t>
            </a:r>
            <a:r>
              <a:rPr lang="en-US" spc="90">
                <a:solidFill>
                  <a:srgbClr val="413D3C"/>
                </a:solidFill>
              </a:rPr>
              <a:t> </a:t>
            </a:r>
            <a:r>
              <a:rPr lang="en-US">
                <a:solidFill>
                  <a:srgbClr val="413D3C"/>
                </a:solidFill>
              </a:rPr>
              <a:t>ONE</a:t>
            </a:r>
            <a:r>
              <a:rPr lang="en-US" spc="80">
                <a:solidFill>
                  <a:srgbClr val="413D3C"/>
                </a:solidFill>
              </a:rPr>
              <a:t> </a:t>
            </a:r>
            <a:r>
              <a:rPr lang="en-US" spc="-25">
                <a:solidFill>
                  <a:srgbClr val="413D3C"/>
                </a:solidFill>
              </a:rPr>
              <a:t>ID</a:t>
            </a:r>
            <a:endParaRPr lang="en-US">
              <a:solidFill>
                <a:srgbClr val="413D3C"/>
              </a:solidFill>
            </a:endParaRPr>
          </a:p>
        </p:txBody>
      </p:sp>
      <p:sp>
        <p:nvSpPr>
          <p:cNvPr id="5" name="TextBox 4">
            <a:extLst>
              <a:ext uri="{FF2B5EF4-FFF2-40B4-BE49-F238E27FC236}">
                <a16:creationId xmlns:a16="http://schemas.microsoft.com/office/drawing/2014/main" id="{03A08F5C-FB48-1FC5-0FDA-FF00A0C331DE}"/>
              </a:ext>
            </a:extLst>
          </p:cNvPr>
          <p:cNvSpPr txBox="1"/>
          <p:nvPr/>
        </p:nvSpPr>
        <p:spPr>
          <a:xfrm>
            <a:off x="2732412" y="6586470"/>
            <a:ext cx="6267634" cy="307777"/>
          </a:xfrm>
          <a:prstGeom prst="rect">
            <a:avLst/>
          </a:prstGeom>
          <a:noFill/>
        </p:spPr>
        <p:txBody>
          <a:bodyPr wrap="square" rtlCol="0">
            <a:spAutoFit/>
          </a:bodyPr>
          <a:lstStyle/>
          <a:p>
            <a:r>
              <a:rPr lang="en-US" sz="1400">
                <a:solidFill>
                  <a:srgbClr val="413D3C"/>
                </a:solidFill>
              </a:rPr>
              <a:t>Please reference slides 60-62 in the Appendix on vendor number explanations</a:t>
            </a:r>
          </a:p>
        </p:txBody>
      </p:sp>
      <p:sp>
        <p:nvSpPr>
          <p:cNvPr id="8" name="Rectangle 7">
            <a:extLst>
              <a:ext uri="{FF2B5EF4-FFF2-40B4-BE49-F238E27FC236}">
                <a16:creationId xmlns:a16="http://schemas.microsoft.com/office/drawing/2014/main" id="{9CE20560-8B52-EB79-27F8-C104A324F023}"/>
              </a:ext>
            </a:extLst>
          </p:cNvPr>
          <p:cNvSpPr/>
          <p:nvPr/>
        </p:nvSpPr>
        <p:spPr>
          <a:xfrm>
            <a:off x="309161" y="5923288"/>
            <a:ext cx="361303" cy="2815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43492F-49D9-A5BB-9AB7-4D2DD06F239B}"/>
              </a:ext>
            </a:extLst>
          </p:cNvPr>
          <p:cNvSpPr/>
          <p:nvPr/>
        </p:nvSpPr>
        <p:spPr>
          <a:xfrm>
            <a:off x="574768" y="3713094"/>
            <a:ext cx="1538118" cy="1436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881132-8DCD-8113-7C76-8BD0558DD8FD}"/>
              </a:ext>
            </a:extLst>
          </p:cNvPr>
          <p:cNvSpPr/>
          <p:nvPr/>
        </p:nvSpPr>
        <p:spPr>
          <a:xfrm>
            <a:off x="7612912" y="1592833"/>
            <a:ext cx="1202650" cy="2572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E42053-9614-5F0B-DB4C-7F2AFFC97D0B}"/>
              </a:ext>
            </a:extLst>
          </p:cNvPr>
          <p:cNvSpPr/>
          <p:nvPr/>
        </p:nvSpPr>
        <p:spPr>
          <a:xfrm>
            <a:off x="574767" y="2088921"/>
            <a:ext cx="1114696" cy="2090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F2B1BE-FC1F-504A-607B-A23C78BACC62}"/>
              </a:ext>
            </a:extLst>
          </p:cNvPr>
          <p:cNvPicPr>
            <a:picLocks noChangeAspect="1"/>
          </p:cNvPicPr>
          <p:nvPr/>
        </p:nvPicPr>
        <p:blipFill>
          <a:blip r:embed="rId4"/>
          <a:stretch>
            <a:fillRect/>
          </a:stretch>
        </p:blipFill>
        <p:spPr>
          <a:xfrm>
            <a:off x="2492579" y="2592174"/>
            <a:ext cx="9444602" cy="1673652"/>
          </a:xfrm>
          <a:prstGeom prst="rect">
            <a:avLst/>
          </a:prstGeom>
          <a:ln w="19050">
            <a:solidFill>
              <a:schemeClr val="tx1"/>
            </a:solidFill>
          </a:ln>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id="{345501DF-E46E-040E-E6E9-0A5B74C12483}"/>
              </a:ext>
            </a:extLst>
          </p:cNvPr>
          <p:cNvCxnSpPr>
            <a:cxnSpLocks/>
          </p:cNvCxnSpPr>
          <p:nvPr/>
        </p:nvCxnSpPr>
        <p:spPr>
          <a:xfrm>
            <a:off x="1689463" y="2277110"/>
            <a:ext cx="803116" cy="513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6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09E6D5-5CDC-A565-38C6-C54D3EF62FC6}"/>
              </a:ext>
            </a:extLst>
          </p:cNvPr>
          <p:cNvPicPr>
            <a:picLocks noChangeAspect="1"/>
          </p:cNvPicPr>
          <p:nvPr/>
        </p:nvPicPr>
        <p:blipFill>
          <a:blip r:embed="rId3"/>
          <a:stretch>
            <a:fillRect/>
          </a:stretch>
        </p:blipFill>
        <p:spPr>
          <a:xfrm>
            <a:off x="141251" y="984317"/>
            <a:ext cx="7649878" cy="5577795"/>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13</a:t>
            </a:fld>
            <a:endParaRPr lang="uk-UA"/>
          </a:p>
        </p:txBody>
      </p:sp>
      <p:sp>
        <p:nvSpPr>
          <p:cNvPr id="7" name="Rectangle 6">
            <a:extLst>
              <a:ext uri="{FF2B5EF4-FFF2-40B4-BE49-F238E27FC236}">
                <a16:creationId xmlns:a16="http://schemas.microsoft.com/office/drawing/2014/main" id="{3216B2EA-DC4F-BA5D-F0CB-1CDFC8B3565A}"/>
              </a:ext>
            </a:extLst>
          </p:cNvPr>
          <p:cNvSpPr/>
          <p:nvPr/>
        </p:nvSpPr>
        <p:spPr>
          <a:xfrm>
            <a:off x="420234" y="1343897"/>
            <a:ext cx="5328302" cy="14599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72C317-3F0E-C7CA-33F9-1B29A86BD083}"/>
              </a:ext>
            </a:extLst>
          </p:cNvPr>
          <p:cNvSpPr/>
          <p:nvPr/>
        </p:nvSpPr>
        <p:spPr>
          <a:xfrm>
            <a:off x="387399" y="2905589"/>
            <a:ext cx="7305306" cy="1297296"/>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1FBBA0-18D0-54C5-0313-FDE695723DBD}"/>
              </a:ext>
            </a:extLst>
          </p:cNvPr>
          <p:cNvSpPr/>
          <p:nvPr/>
        </p:nvSpPr>
        <p:spPr>
          <a:xfrm>
            <a:off x="387399" y="4346002"/>
            <a:ext cx="6626997" cy="1435896"/>
          </a:xfrm>
          <a:prstGeom prst="rect">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10" name="TextBox 9">
            <a:extLst>
              <a:ext uri="{FF2B5EF4-FFF2-40B4-BE49-F238E27FC236}">
                <a16:creationId xmlns:a16="http://schemas.microsoft.com/office/drawing/2014/main" id="{C48A1356-A485-765E-2B71-EF2985B3E4E9}"/>
              </a:ext>
            </a:extLst>
          </p:cNvPr>
          <p:cNvSpPr txBox="1"/>
          <p:nvPr/>
        </p:nvSpPr>
        <p:spPr>
          <a:xfrm>
            <a:off x="5886317" y="1343897"/>
            <a:ext cx="2786743" cy="1400383"/>
          </a:xfrm>
          <a:prstGeom prst="rect">
            <a:avLst/>
          </a:prstGeom>
          <a:noFill/>
        </p:spPr>
        <p:txBody>
          <a:bodyPr wrap="square" rtlCol="0">
            <a:spAutoFit/>
          </a:bodyPr>
          <a:lstStyle/>
          <a:p>
            <a:r>
              <a:rPr lang="en-US" sz="1700" b="1">
                <a:solidFill>
                  <a:srgbClr val="FF0000"/>
                </a:solidFill>
              </a:rPr>
              <a:t>Useful Widgets</a:t>
            </a:r>
          </a:p>
          <a:p>
            <a:r>
              <a:rPr lang="en-US" sz="1700"/>
              <a:t>This section is used to reference various resources and search for your items within </a:t>
            </a:r>
            <a:r>
              <a:rPr lang="en-US" sz="1700" err="1"/>
              <a:t>Stibo</a:t>
            </a:r>
            <a:r>
              <a:rPr lang="en-US" sz="1700"/>
              <a:t> </a:t>
            </a:r>
          </a:p>
        </p:txBody>
      </p:sp>
      <p:sp>
        <p:nvSpPr>
          <p:cNvPr id="11" name="TextBox 10">
            <a:extLst>
              <a:ext uri="{FF2B5EF4-FFF2-40B4-BE49-F238E27FC236}">
                <a16:creationId xmlns:a16="http://schemas.microsoft.com/office/drawing/2014/main" id="{2C1CB4C6-BFC8-0D63-EFEB-EEF99CC752AE}"/>
              </a:ext>
            </a:extLst>
          </p:cNvPr>
          <p:cNvSpPr txBox="1"/>
          <p:nvPr/>
        </p:nvSpPr>
        <p:spPr>
          <a:xfrm>
            <a:off x="8460697" y="2937541"/>
            <a:ext cx="2544855" cy="1400383"/>
          </a:xfrm>
          <a:prstGeom prst="rect">
            <a:avLst/>
          </a:prstGeom>
          <a:noFill/>
        </p:spPr>
        <p:txBody>
          <a:bodyPr wrap="square" rtlCol="0">
            <a:spAutoFit/>
          </a:bodyPr>
          <a:lstStyle/>
          <a:p>
            <a:r>
              <a:rPr lang="en-US" sz="1700" b="1" dirty="0">
                <a:solidFill>
                  <a:srgbClr val="00B0F0"/>
                </a:solidFill>
              </a:rPr>
              <a:t>Product Proposal</a:t>
            </a:r>
          </a:p>
          <a:p>
            <a:r>
              <a:rPr lang="en-US" sz="1700" dirty="0"/>
              <a:t>Navigate to this section to initiate or work on an item before it is fully set up and approved</a:t>
            </a:r>
            <a:r>
              <a:rPr lang="en-US" sz="1700" b="1" dirty="0"/>
              <a:t> </a:t>
            </a:r>
          </a:p>
        </p:txBody>
      </p:sp>
      <p:sp>
        <p:nvSpPr>
          <p:cNvPr id="14" name="TextBox 13">
            <a:extLst>
              <a:ext uri="{FF2B5EF4-FFF2-40B4-BE49-F238E27FC236}">
                <a16:creationId xmlns:a16="http://schemas.microsoft.com/office/drawing/2014/main" id="{7E53570B-F5C5-9548-73EC-3754F8788A54}"/>
              </a:ext>
            </a:extLst>
          </p:cNvPr>
          <p:cNvSpPr txBox="1"/>
          <p:nvPr/>
        </p:nvSpPr>
        <p:spPr>
          <a:xfrm>
            <a:off x="7053994" y="4363900"/>
            <a:ext cx="1966566" cy="1661993"/>
          </a:xfrm>
          <a:prstGeom prst="rect">
            <a:avLst/>
          </a:prstGeom>
          <a:noFill/>
        </p:spPr>
        <p:txBody>
          <a:bodyPr wrap="square" rtlCol="0">
            <a:spAutoFit/>
          </a:bodyPr>
          <a:lstStyle/>
          <a:p>
            <a:r>
              <a:rPr lang="en-US" sz="1700" b="1" dirty="0">
                <a:solidFill>
                  <a:srgbClr val="33CC33"/>
                </a:solidFill>
              </a:rPr>
              <a:t>Change Product</a:t>
            </a:r>
          </a:p>
          <a:p>
            <a:r>
              <a:rPr lang="en-US" sz="1700" dirty="0"/>
              <a:t>This section is used for any changes after an item is fully set up and approved </a:t>
            </a:r>
          </a:p>
        </p:txBody>
      </p:sp>
      <p:sp>
        <p:nvSpPr>
          <p:cNvPr id="15" name="Title 2">
            <a:extLst>
              <a:ext uri="{FF2B5EF4-FFF2-40B4-BE49-F238E27FC236}">
                <a16:creationId xmlns:a16="http://schemas.microsoft.com/office/drawing/2014/main" id="{E960AE28-7918-24C1-54C8-C964D598007B}"/>
              </a:ext>
            </a:extLst>
          </p:cNvPr>
          <p:cNvSpPr>
            <a:spLocks noGrp="1"/>
          </p:cNvSpPr>
          <p:nvPr>
            <p:ph type="title"/>
          </p:nvPr>
        </p:nvSpPr>
        <p:spPr>
          <a:xfrm>
            <a:off x="719666" y="379778"/>
            <a:ext cx="10735735" cy="810163"/>
          </a:xfrm>
        </p:spPr>
        <p:txBody>
          <a:bodyPr>
            <a:normAutofit/>
          </a:bodyPr>
          <a:lstStyle/>
          <a:p>
            <a:pPr marL="0" indent="0">
              <a:buNone/>
            </a:pPr>
            <a:r>
              <a:rPr lang="en-US" sz="4400" err="1">
                <a:solidFill>
                  <a:srgbClr val="413D3C"/>
                </a:solidFill>
              </a:rPr>
              <a:t>Stibo</a:t>
            </a:r>
            <a:r>
              <a:rPr lang="en-US" sz="4400">
                <a:solidFill>
                  <a:srgbClr val="413D3C"/>
                </a:solidFill>
              </a:rPr>
              <a:t> Home </a:t>
            </a:r>
            <a:r>
              <a:rPr lang="en-US">
                <a:solidFill>
                  <a:srgbClr val="413D3C"/>
                </a:solidFill>
              </a:rPr>
              <a:t>S</a:t>
            </a:r>
            <a:r>
              <a:rPr lang="en-US" sz="4400">
                <a:solidFill>
                  <a:srgbClr val="413D3C"/>
                </a:solidFill>
              </a:rPr>
              <a:t>creen Overview</a:t>
            </a:r>
            <a:endParaRPr lang="en-US" sz="4400"/>
          </a:p>
        </p:txBody>
      </p:sp>
    </p:spTree>
    <p:extLst>
      <p:ext uri="{BB962C8B-B14F-4D97-AF65-F5344CB8AC3E}">
        <p14:creationId xmlns:p14="http://schemas.microsoft.com/office/powerpoint/2010/main" val="236084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a:t>Accessing and Utilizing STIBO</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14</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
        <p:nvSpPr>
          <p:cNvPr id="6" name="Text Placeholder 2">
            <a:extLst>
              <a:ext uri="{FF2B5EF4-FFF2-40B4-BE49-F238E27FC236}">
                <a16:creationId xmlns:a16="http://schemas.microsoft.com/office/drawing/2014/main" id="{4AE38B92-EFD2-01EF-F215-786DADFADCD6}"/>
              </a:ext>
            </a:extLst>
          </p:cNvPr>
          <p:cNvSpPr>
            <a:spLocks noGrp="1"/>
          </p:cNvSpPr>
          <p:nvPr>
            <p:ph type="body" sz="quarter" idx="12"/>
          </p:nvPr>
        </p:nvSpPr>
        <p:spPr>
          <a:xfrm>
            <a:off x="2101849" y="3999032"/>
            <a:ext cx="7994651" cy="609599"/>
          </a:xfrm>
        </p:spPr>
        <p:txBody>
          <a:bodyPr/>
          <a:lstStyle/>
          <a:p>
            <a:pPr marL="0" indent="0">
              <a:buNone/>
            </a:pPr>
            <a:r>
              <a:rPr lang="en-US" b="1">
                <a:solidFill>
                  <a:srgbClr val="00B0F0"/>
                </a:solidFill>
              </a:rPr>
              <a:t>Product Proposals</a:t>
            </a:r>
          </a:p>
        </p:txBody>
      </p:sp>
    </p:spTree>
    <p:extLst>
      <p:ext uri="{BB962C8B-B14F-4D97-AF65-F5344CB8AC3E}">
        <p14:creationId xmlns:p14="http://schemas.microsoft.com/office/powerpoint/2010/main" val="178762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5CD17-8AF9-62C8-FEC2-EE24C0C7D0DE}"/>
              </a:ext>
            </a:extLst>
          </p:cNvPr>
          <p:cNvPicPr>
            <a:picLocks noChangeAspect="1"/>
          </p:cNvPicPr>
          <p:nvPr/>
        </p:nvPicPr>
        <p:blipFill>
          <a:blip r:embed="rId3"/>
          <a:stretch>
            <a:fillRect/>
          </a:stretch>
        </p:blipFill>
        <p:spPr>
          <a:xfrm>
            <a:off x="235142" y="952687"/>
            <a:ext cx="7692453" cy="5608838"/>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15</a:t>
            </a:fld>
            <a:endParaRPr lang="uk-UA"/>
          </a:p>
        </p:txBody>
      </p:sp>
      <p:sp>
        <p:nvSpPr>
          <p:cNvPr id="8" name="Rectangle 7">
            <a:extLst>
              <a:ext uri="{FF2B5EF4-FFF2-40B4-BE49-F238E27FC236}">
                <a16:creationId xmlns:a16="http://schemas.microsoft.com/office/drawing/2014/main" id="{C472C317-3F0E-C7CA-33F9-1B29A86BD083}"/>
              </a:ext>
            </a:extLst>
          </p:cNvPr>
          <p:cNvSpPr/>
          <p:nvPr/>
        </p:nvSpPr>
        <p:spPr>
          <a:xfrm>
            <a:off x="442966" y="2841706"/>
            <a:ext cx="7367184" cy="1419901"/>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1CB4C6-BFC8-0D63-EFEB-EEF99CC752AE}"/>
              </a:ext>
            </a:extLst>
          </p:cNvPr>
          <p:cNvSpPr txBox="1"/>
          <p:nvPr/>
        </p:nvSpPr>
        <p:spPr>
          <a:xfrm>
            <a:off x="7927595" y="2841706"/>
            <a:ext cx="2544855" cy="1400383"/>
          </a:xfrm>
          <a:prstGeom prst="rect">
            <a:avLst/>
          </a:prstGeom>
          <a:noFill/>
        </p:spPr>
        <p:txBody>
          <a:bodyPr wrap="square" rtlCol="0">
            <a:spAutoFit/>
          </a:bodyPr>
          <a:lstStyle/>
          <a:p>
            <a:r>
              <a:rPr lang="en-US" sz="1700" b="1" dirty="0">
                <a:solidFill>
                  <a:srgbClr val="00B0F0"/>
                </a:solidFill>
              </a:rPr>
              <a:t>Product Proposal</a:t>
            </a:r>
          </a:p>
          <a:p>
            <a:r>
              <a:rPr lang="en-US" sz="1700" dirty="0"/>
              <a:t>Navigate to this section to initiate or work on an item before it is fully set up and approved</a:t>
            </a:r>
            <a:r>
              <a:rPr lang="en-US" sz="1700" b="1" dirty="0"/>
              <a:t> </a:t>
            </a:r>
          </a:p>
        </p:txBody>
      </p:sp>
      <p:sp>
        <p:nvSpPr>
          <p:cNvPr id="15" name="Title 2">
            <a:extLst>
              <a:ext uri="{FF2B5EF4-FFF2-40B4-BE49-F238E27FC236}">
                <a16:creationId xmlns:a16="http://schemas.microsoft.com/office/drawing/2014/main" id="{E960AE28-7918-24C1-54C8-C964D598007B}"/>
              </a:ext>
            </a:extLst>
          </p:cNvPr>
          <p:cNvSpPr>
            <a:spLocks noGrp="1"/>
          </p:cNvSpPr>
          <p:nvPr>
            <p:ph type="title"/>
          </p:nvPr>
        </p:nvSpPr>
        <p:spPr>
          <a:xfrm>
            <a:off x="719666" y="379778"/>
            <a:ext cx="10735735" cy="810163"/>
          </a:xfrm>
        </p:spPr>
        <p:txBody>
          <a:bodyPr>
            <a:normAutofit/>
          </a:bodyPr>
          <a:lstStyle/>
          <a:p>
            <a:pPr marL="0" indent="0">
              <a:buNone/>
            </a:pPr>
            <a:r>
              <a:rPr lang="en-US">
                <a:latin typeface="Calibri Light" panose="020F0302020204030204" pitchFamily="34" charset="0"/>
                <a:cs typeface="Calibri Light" panose="020F0302020204030204" pitchFamily="34" charset="0"/>
              </a:rPr>
              <a:t>Product Proposals</a:t>
            </a:r>
            <a:endParaRPr lang="en-US" sz="4400"/>
          </a:p>
        </p:txBody>
      </p:sp>
    </p:spTree>
    <p:extLst>
      <p:ext uri="{BB962C8B-B14F-4D97-AF65-F5344CB8AC3E}">
        <p14:creationId xmlns:p14="http://schemas.microsoft.com/office/powerpoint/2010/main" val="324205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ED39EA-9021-21C3-C798-806EC54FBCBE}"/>
              </a:ext>
            </a:extLst>
          </p:cNvPr>
          <p:cNvSpPr>
            <a:spLocks noGrp="1"/>
          </p:cNvSpPr>
          <p:nvPr>
            <p:ph type="sldNum" sz="quarter" idx="7"/>
          </p:nvPr>
        </p:nvSpPr>
        <p:spPr/>
        <p:txBody>
          <a:bodyPr/>
          <a:lstStyle/>
          <a:p>
            <a:fld id="{B6F15528-21DE-4FAA-801E-634DDDAF4B2B}" type="slidenum">
              <a:rPr lang="uk-UA" smtClean="0"/>
              <a:pPr/>
              <a:t>16</a:t>
            </a:fld>
            <a:endParaRPr lang="uk-UA"/>
          </a:p>
        </p:txBody>
      </p:sp>
      <p:sp>
        <p:nvSpPr>
          <p:cNvPr id="7" name="Title 6">
            <a:extLst>
              <a:ext uri="{FF2B5EF4-FFF2-40B4-BE49-F238E27FC236}">
                <a16:creationId xmlns:a16="http://schemas.microsoft.com/office/drawing/2014/main" id="{EE573E88-4685-6C7D-6B17-889EB2E5A75B}"/>
              </a:ext>
            </a:extLst>
          </p:cNvPr>
          <p:cNvSpPr>
            <a:spLocks noGrp="1"/>
          </p:cNvSpPr>
          <p:nvPr>
            <p:ph type="title"/>
          </p:nvPr>
        </p:nvSpPr>
        <p:spPr>
          <a:xfrm>
            <a:off x="499440" y="199751"/>
            <a:ext cx="10735735" cy="810163"/>
          </a:xfrm>
        </p:spPr>
        <p:txBody>
          <a:bodyPr/>
          <a:lstStyle/>
          <a:p>
            <a:r>
              <a:rPr lang="en-US">
                <a:latin typeface="Calibri Light" panose="020F0302020204030204" pitchFamily="34" charset="0"/>
                <a:cs typeface="Calibri Light" panose="020F0302020204030204" pitchFamily="34" charset="0"/>
              </a:rPr>
              <a:t>Product Proposals</a:t>
            </a:r>
          </a:p>
        </p:txBody>
      </p:sp>
      <p:sp>
        <p:nvSpPr>
          <p:cNvPr id="9" name="Footer Placeholder 8">
            <a:extLst>
              <a:ext uri="{FF2B5EF4-FFF2-40B4-BE49-F238E27FC236}">
                <a16:creationId xmlns:a16="http://schemas.microsoft.com/office/drawing/2014/main" id="{46B28A43-2045-B558-9877-1CBBADE68D79}"/>
              </a:ext>
            </a:extLst>
          </p:cNvPr>
          <p:cNvSpPr>
            <a:spLocks noGrp="1"/>
          </p:cNvSpPr>
          <p:nvPr>
            <p:ph type="ftr" sz="quarter" idx="37"/>
          </p:nvPr>
        </p:nvSpPr>
        <p:spPr/>
        <p:txBody>
          <a:bodyPr/>
          <a:lstStyle/>
          <a:p>
            <a:r>
              <a:rPr lang="en-US"/>
              <a:t>Member of Walgreens Boots Alliance ©2022 Walgreen Co. All rights reserved.</a:t>
            </a:r>
          </a:p>
        </p:txBody>
      </p:sp>
      <p:sp>
        <p:nvSpPr>
          <p:cNvPr id="19" name="Rectangle 18">
            <a:extLst>
              <a:ext uri="{FF2B5EF4-FFF2-40B4-BE49-F238E27FC236}">
                <a16:creationId xmlns:a16="http://schemas.microsoft.com/office/drawing/2014/main" id="{E7E1C042-152F-6BA4-3DA4-903F029B2A36}"/>
              </a:ext>
            </a:extLst>
          </p:cNvPr>
          <p:cNvSpPr/>
          <p:nvPr/>
        </p:nvSpPr>
        <p:spPr>
          <a:xfrm>
            <a:off x="188128" y="1649526"/>
            <a:ext cx="3883022" cy="4402922"/>
          </a:xfrm>
          <a:prstGeom prst="rect">
            <a:avLst/>
          </a:prstGeom>
          <a:ln w="12700">
            <a:solidFill>
              <a:schemeClr val="tx1"/>
            </a:solidFill>
            <a:prstDash val="sysDash"/>
          </a:ln>
        </p:spPr>
        <p:txBody>
          <a:bodyPr vert="horz" lIns="0" tIns="0" rIns="0" bIns="0" rtlCol="0" anchor="ctr" anchorCtr="0">
            <a:noAutofit/>
          </a:bodyPr>
          <a:lstStyle/>
          <a:p>
            <a:pPr algn="ctr">
              <a:spcBef>
                <a:spcPts val="1000"/>
              </a:spcBef>
            </a:pPr>
            <a:endParaRPr lang="en-US" sz="1600" b="1">
              <a:solidFill>
                <a:srgbClr val="C00000"/>
              </a:solidFill>
            </a:endParaRPr>
          </a:p>
        </p:txBody>
      </p:sp>
      <p:sp>
        <p:nvSpPr>
          <p:cNvPr id="26" name="Text Placeholder 2">
            <a:extLst>
              <a:ext uri="{FF2B5EF4-FFF2-40B4-BE49-F238E27FC236}">
                <a16:creationId xmlns:a16="http://schemas.microsoft.com/office/drawing/2014/main" id="{A61AE78F-D767-8E5A-F81F-A6D67B839D6D}"/>
              </a:ext>
            </a:extLst>
          </p:cNvPr>
          <p:cNvSpPr txBox="1">
            <a:spLocks/>
          </p:cNvSpPr>
          <p:nvPr/>
        </p:nvSpPr>
        <p:spPr>
          <a:xfrm>
            <a:off x="188127" y="1178452"/>
            <a:ext cx="3883022" cy="466576"/>
          </a:xfrm>
          <a:prstGeom prst="rect">
            <a:avLst/>
          </a:prstGeom>
          <a:solidFill>
            <a:schemeClr val="accent3">
              <a:lumMod val="20000"/>
              <a:lumOff val="80000"/>
            </a:schemeClr>
          </a:solidFill>
          <a:ln w="12700">
            <a:solidFill>
              <a:schemeClr val="tx1"/>
            </a:solidFill>
            <a:prstDash val="sysDash"/>
          </a:ln>
        </p:spPr>
        <p:txBody>
          <a:bodyPr vert="horz" lIns="0" tIns="0" rIns="0" bIns="0" rtlCol="0" anchor="ctr" anchorCtr="0">
            <a:noAutofit/>
          </a:bodyPr>
          <a:lstStyle>
            <a:lvl1pPr marL="0">
              <a:lnSpc>
                <a:spcPct val="100000"/>
              </a:lnSpc>
              <a:spcBef>
                <a:spcPts val="1067"/>
              </a:spcBef>
              <a:defRPr sz="1600" b="1" spc="29" baseline="0">
                <a:solidFill>
                  <a:srgbClr val="C00000"/>
                </a:solidFill>
                <a:latin typeface="Arial" panose="020B0604020202020204" pitchFamily="34" charset="0"/>
                <a:ea typeface="Inter" panose="02000503000000020004" pitchFamily="2" charset="0"/>
                <a:cs typeface="Arial" panose="020B0604020202020204" pitchFamily="34" charset="0"/>
              </a:defRPr>
            </a:lvl1pPr>
            <a:lvl2pPr marL="9516" indent="0">
              <a:lnSpc>
                <a:spcPts val="2197"/>
              </a:lnSpc>
              <a:spcBef>
                <a:spcPts val="533"/>
              </a:spcBef>
              <a:buFont typeface="Arial" charset="0"/>
              <a:buChar char="•"/>
              <a:tabLst/>
              <a:defRPr sz="1599" b="0" spc="29" baseline="0">
                <a:solidFill>
                  <a:schemeClr val="accent2"/>
                </a:solidFill>
                <a:latin typeface="Arial" panose="020B0604020202020204" pitchFamily="34" charset="0"/>
                <a:ea typeface="Inter" panose="02000503000000020004" pitchFamily="2" charset="0"/>
                <a:cs typeface="Arial" panose="020B0604020202020204" pitchFamily="34" charset="0"/>
              </a:defRPr>
            </a:lvl2pPr>
            <a:lvl3pPr marL="348921" indent="-117365">
              <a:lnSpc>
                <a:spcPct val="100000"/>
              </a:lnSpc>
              <a:spcBef>
                <a:spcPts val="533"/>
              </a:spcBef>
              <a:buFont typeface="Arial" charset="0"/>
              <a:buChar char="•"/>
              <a:tabLst/>
              <a:defRPr sz="1599" spc="29" baseline="0">
                <a:solidFill>
                  <a:schemeClr val="accent2"/>
                </a:solidFill>
                <a:latin typeface="Arial" panose="020B0604020202020204" pitchFamily="34" charset="0"/>
                <a:ea typeface="Inter" panose="02000503000000020004" pitchFamily="2" charset="0"/>
                <a:cs typeface="Arial" panose="020B0604020202020204" pitchFamily="34" charset="0"/>
              </a:defRPr>
            </a:lvl3pPr>
            <a:lvl4pPr marL="609585" indent="-146047">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4pPr>
            <a:lvl5pPr marL="764098"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5pPr>
            <a:lvl6pPr marL="922844" indent="-154513">
              <a:spcBef>
                <a:spcPts val="533"/>
              </a:spcBef>
              <a:buFont typeface=".Lucida Grande UI Regular"/>
              <a:buChar char="▫"/>
              <a:tabLst/>
              <a:defRPr sz="1467" baseline="0">
                <a:solidFill>
                  <a:srgbClr val="413D3C"/>
                </a:solidFill>
                <a:latin typeface="Arial" panose="020B0604020202020204" pitchFamily="34" charset="0"/>
                <a:ea typeface="Inter" panose="02000503000000020004" pitchFamily="2" charset="0"/>
                <a:cs typeface="Arial" panose="020B0604020202020204" pitchFamily="34" charset="0"/>
              </a:defRPr>
            </a:lvl6pPr>
            <a:lvl7pPr marL="1066773" marR="0" indent="-152396" defTabSz="1219170" eaLnBrk="1" fontAlgn="auto" latinLnBrk="0" hangingPunct="1">
              <a:lnSpc>
                <a:spcPct val="100000"/>
              </a:lnSpc>
              <a:spcBef>
                <a:spcPts val="533"/>
              </a:spcBef>
              <a:spcAft>
                <a:spcPts val="0"/>
              </a:spcAft>
              <a:buClrTx/>
              <a:buSzTx/>
              <a:buFont typeface="Arial" charset="0"/>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7pPr>
            <a:lvl8pPr marL="1219170" indent="-152396">
              <a:spcBef>
                <a:spcPts val="533"/>
              </a:spcBef>
              <a:buFont typeface="System Font Regular"/>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8pPr>
            <a:lvl9pPr marL="1371566" indent="-152396">
              <a:spcBef>
                <a:spcPts val="533"/>
              </a:spcBef>
              <a:buFont typeface="System Font Regular"/>
              <a:buChar char="◦"/>
              <a:tabLst/>
              <a:defRPr sz="1333">
                <a:solidFill>
                  <a:srgbClr val="413D3C"/>
                </a:solidFill>
                <a:latin typeface="Arial" panose="020B0604020202020204" pitchFamily="34" charset="0"/>
                <a:ea typeface="Inter" panose="02000503000000020004" pitchFamily="2" charset="0"/>
                <a:cs typeface="Arial" panose="020B0604020202020204" pitchFamily="34" charset="0"/>
              </a:defRPr>
            </a:lvl9pPr>
          </a:lstStyle>
          <a:p>
            <a:pPr algn="ctr"/>
            <a:r>
              <a:rPr lang="en-US"/>
              <a:t>Standard Product Proposal</a:t>
            </a:r>
          </a:p>
        </p:txBody>
      </p:sp>
      <p:sp>
        <p:nvSpPr>
          <p:cNvPr id="5" name="TextBox 4">
            <a:extLst>
              <a:ext uri="{FF2B5EF4-FFF2-40B4-BE49-F238E27FC236}">
                <a16:creationId xmlns:a16="http://schemas.microsoft.com/office/drawing/2014/main" id="{FA5938EA-C76B-601B-A68B-74F238A863DB}"/>
              </a:ext>
            </a:extLst>
          </p:cNvPr>
          <p:cNvSpPr txBox="1"/>
          <p:nvPr/>
        </p:nvSpPr>
        <p:spPr>
          <a:xfrm>
            <a:off x="188123" y="1646604"/>
            <a:ext cx="3878989" cy="2057936"/>
          </a:xfrm>
          <a:prstGeom prst="rect">
            <a:avLst/>
          </a:prstGeom>
          <a:noFill/>
        </p:spPr>
        <p:txBody>
          <a:bodyPr wrap="square">
            <a:spAutoFit/>
          </a:bodyPr>
          <a:lstStyle/>
          <a:p>
            <a:pPr marL="0" marR="5080" indent="0">
              <a:lnSpc>
                <a:spcPct val="100600"/>
              </a:lnSpc>
              <a:spcBef>
                <a:spcPts val="114"/>
              </a:spcBef>
              <a:buNone/>
            </a:pPr>
            <a:r>
              <a:rPr lang="en-US" sz="1800">
                <a:solidFill>
                  <a:srgbClr val="413D3C"/>
                </a:solidFill>
                <a:latin typeface="Calibri"/>
                <a:cs typeface="Calibri"/>
              </a:rPr>
              <a:t>Item</a:t>
            </a:r>
            <a:r>
              <a:rPr lang="en-US" sz="1800" spc="-110">
                <a:solidFill>
                  <a:srgbClr val="413D3C"/>
                </a:solidFill>
                <a:latin typeface="Calibri"/>
                <a:cs typeface="Calibri"/>
              </a:rPr>
              <a:t> </a:t>
            </a:r>
            <a:r>
              <a:rPr lang="en-US" sz="1800">
                <a:solidFill>
                  <a:srgbClr val="413D3C"/>
                </a:solidFill>
                <a:latin typeface="Calibri"/>
                <a:cs typeface="Calibri"/>
              </a:rPr>
              <a:t>is</a:t>
            </a:r>
            <a:r>
              <a:rPr lang="en-US" sz="1800" spc="-15">
                <a:solidFill>
                  <a:srgbClr val="413D3C"/>
                </a:solidFill>
                <a:latin typeface="Calibri"/>
                <a:cs typeface="Calibri"/>
              </a:rPr>
              <a:t> </a:t>
            </a:r>
            <a:r>
              <a:rPr lang="en-US" sz="1800">
                <a:solidFill>
                  <a:srgbClr val="413D3C"/>
                </a:solidFill>
                <a:latin typeface="Calibri"/>
                <a:cs typeface="Calibri"/>
              </a:rPr>
              <a:t>fully</a:t>
            </a:r>
            <a:r>
              <a:rPr lang="en-US" sz="1800" spc="5">
                <a:solidFill>
                  <a:srgbClr val="413D3C"/>
                </a:solidFill>
                <a:latin typeface="Calibri"/>
                <a:cs typeface="Calibri"/>
              </a:rPr>
              <a:t> </a:t>
            </a:r>
            <a:r>
              <a:rPr lang="en-US" sz="1800" spc="-10">
                <a:solidFill>
                  <a:srgbClr val="413D3C"/>
                </a:solidFill>
                <a:latin typeface="Calibri"/>
                <a:cs typeface="Calibri"/>
              </a:rPr>
              <a:t>setup.</a:t>
            </a:r>
            <a:r>
              <a:rPr lang="en-US" sz="1800" spc="-80">
                <a:solidFill>
                  <a:srgbClr val="413D3C"/>
                </a:solidFill>
                <a:latin typeface="Calibri"/>
                <a:cs typeface="Calibri"/>
              </a:rPr>
              <a:t> </a:t>
            </a:r>
            <a:r>
              <a:rPr lang="en-US" sz="1800">
                <a:solidFill>
                  <a:srgbClr val="413D3C"/>
                </a:solidFill>
                <a:latin typeface="Calibri"/>
                <a:cs typeface="Calibri"/>
              </a:rPr>
              <a:t>Suppliers</a:t>
            </a:r>
            <a:r>
              <a:rPr lang="en-US" sz="1800" spc="-65">
                <a:solidFill>
                  <a:srgbClr val="413D3C"/>
                </a:solidFill>
                <a:latin typeface="Calibri"/>
                <a:cs typeface="Calibri"/>
              </a:rPr>
              <a:t> </a:t>
            </a:r>
            <a:r>
              <a:rPr lang="en-US" sz="1800">
                <a:solidFill>
                  <a:srgbClr val="413D3C"/>
                </a:solidFill>
                <a:latin typeface="Calibri"/>
                <a:cs typeface="Calibri"/>
              </a:rPr>
              <a:t>enter</a:t>
            </a:r>
            <a:r>
              <a:rPr lang="en-US" sz="1800" spc="-5">
                <a:solidFill>
                  <a:srgbClr val="413D3C"/>
                </a:solidFill>
                <a:latin typeface="Calibri"/>
                <a:cs typeface="Calibri"/>
              </a:rPr>
              <a:t> </a:t>
            </a:r>
            <a:r>
              <a:rPr lang="en-US" sz="1800">
                <a:solidFill>
                  <a:srgbClr val="413D3C"/>
                </a:solidFill>
                <a:latin typeface="Calibri"/>
                <a:cs typeface="Calibri"/>
              </a:rPr>
              <a:t>all</a:t>
            </a:r>
            <a:r>
              <a:rPr lang="en-US" sz="1800" spc="15">
                <a:solidFill>
                  <a:srgbClr val="413D3C"/>
                </a:solidFill>
                <a:latin typeface="Calibri"/>
                <a:cs typeface="Calibri"/>
              </a:rPr>
              <a:t> </a:t>
            </a:r>
            <a:r>
              <a:rPr lang="en-US" sz="1800">
                <a:solidFill>
                  <a:srgbClr val="413D3C"/>
                </a:solidFill>
                <a:latin typeface="Calibri"/>
                <a:cs typeface="Calibri"/>
              </a:rPr>
              <a:t>item</a:t>
            </a:r>
            <a:r>
              <a:rPr lang="en-US" sz="1800" spc="30">
                <a:solidFill>
                  <a:srgbClr val="413D3C"/>
                </a:solidFill>
                <a:latin typeface="Calibri"/>
                <a:cs typeface="Calibri"/>
              </a:rPr>
              <a:t> </a:t>
            </a:r>
            <a:r>
              <a:rPr lang="en-US" sz="1800" spc="-10">
                <a:solidFill>
                  <a:srgbClr val="413D3C"/>
                </a:solidFill>
                <a:latin typeface="Calibri"/>
                <a:cs typeface="Calibri"/>
              </a:rPr>
              <a:t>attributes,</a:t>
            </a:r>
            <a:r>
              <a:rPr lang="en-US" sz="1800" spc="-75">
                <a:solidFill>
                  <a:srgbClr val="413D3C"/>
                </a:solidFill>
                <a:latin typeface="Calibri"/>
                <a:cs typeface="Calibri"/>
              </a:rPr>
              <a:t> </a:t>
            </a:r>
            <a:r>
              <a:rPr lang="en-US" sz="1800" spc="-25">
                <a:solidFill>
                  <a:srgbClr val="413D3C"/>
                </a:solidFill>
                <a:latin typeface="Calibri"/>
                <a:cs typeface="Calibri"/>
              </a:rPr>
              <a:t>and </a:t>
            </a:r>
            <a:r>
              <a:rPr lang="en-US" sz="1800">
                <a:solidFill>
                  <a:srgbClr val="413D3C"/>
                </a:solidFill>
                <a:latin typeface="Calibri"/>
                <a:cs typeface="Calibri"/>
              </a:rPr>
              <a:t>the</a:t>
            </a:r>
            <a:r>
              <a:rPr lang="en-US" sz="1800" spc="-30">
                <a:solidFill>
                  <a:srgbClr val="413D3C"/>
                </a:solidFill>
                <a:latin typeface="Calibri"/>
                <a:cs typeface="Calibri"/>
              </a:rPr>
              <a:t> </a:t>
            </a:r>
            <a:r>
              <a:rPr lang="en-US" sz="1800" spc="-10">
                <a:solidFill>
                  <a:srgbClr val="413D3C"/>
                </a:solidFill>
                <a:latin typeface="Calibri"/>
                <a:cs typeface="Calibri"/>
              </a:rPr>
              <a:t>item</a:t>
            </a:r>
            <a:r>
              <a:rPr lang="en-US" sz="1800" spc="-60">
                <a:solidFill>
                  <a:srgbClr val="413D3C"/>
                </a:solidFill>
                <a:latin typeface="Calibri"/>
                <a:cs typeface="Calibri"/>
              </a:rPr>
              <a:t> </a:t>
            </a:r>
            <a:r>
              <a:rPr lang="en-US" sz="1800">
                <a:solidFill>
                  <a:srgbClr val="413D3C"/>
                </a:solidFill>
                <a:latin typeface="Calibri"/>
                <a:cs typeface="Calibri"/>
              </a:rPr>
              <a:t>is</a:t>
            </a:r>
            <a:r>
              <a:rPr lang="en-US" sz="1800" spc="-10">
                <a:solidFill>
                  <a:srgbClr val="413D3C"/>
                </a:solidFill>
                <a:latin typeface="Calibri"/>
                <a:cs typeface="Calibri"/>
              </a:rPr>
              <a:t> </a:t>
            </a:r>
            <a:r>
              <a:rPr lang="en-US" sz="1800">
                <a:solidFill>
                  <a:srgbClr val="413D3C"/>
                </a:solidFill>
                <a:latin typeface="Calibri"/>
                <a:cs typeface="Calibri"/>
              </a:rPr>
              <a:t>submitted</a:t>
            </a:r>
            <a:r>
              <a:rPr lang="en-US" sz="1800" spc="-50">
                <a:solidFill>
                  <a:srgbClr val="413D3C"/>
                </a:solidFill>
                <a:latin typeface="Calibri"/>
                <a:cs typeface="Calibri"/>
              </a:rPr>
              <a:t> </a:t>
            </a:r>
            <a:r>
              <a:rPr lang="en-US" sz="1800">
                <a:solidFill>
                  <a:srgbClr val="413D3C"/>
                </a:solidFill>
                <a:latin typeface="Calibri"/>
                <a:cs typeface="Calibri"/>
              </a:rPr>
              <a:t>to</a:t>
            </a:r>
            <a:r>
              <a:rPr lang="en-US" sz="1800" spc="-45">
                <a:solidFill>
                  <a:srgbClr val="413D3C"/>
                </a:solidFill>
                <a:latin typeface="Calibri"/>
                <a:cs typeface="Calibri"/>
              </a:rPr>
              <a:t> </a:t>
            </a:r>
            <a:r>
              <a:rPr lang="en-US" sz="1800">
                <a:solidFill>
                  <a:srgbClr val="413D3C"/>
                </a:solidFill>
                <a:latin typeface="Calibri"/>
                <a:cs typeface="Calibri"/>
              </a:rPr>
              <a:t>the</a:t>
            </a:r>
            <a:r>
              <a:rPr lang="en-US" sz="1800" spc="-10">
                <a:solidFill>
                  <a:srgbClr val="413D3C"/>
                </a:solidFill>
                <a:latin typeface="Calibri"/>
                <a:cs typeface="Calibri"/>
              </a:rPr>
              <a:t> </a:t>
            </a:r>
            <a:r>
              <a:rPr lang="en-US" sz="1800">
                <a:solidFill>
                  <a:srgbClr val="413D3C"/>
                </a:solidFill>
                <a:latin typeface="Calibri"/>
                <a:cs typeface="Calibri"/>
              </a:rPr>
              <a:t>merchant</a:t>
            </a:r>
            <a:r>
              <a:rPr lang="en-US" sz="1800" spc="-120">
                <a:solidFill>
                  <a:srgbClr val="413D3C"/>
                </a:solidFill>
                <a:latin typeface="Calibri"/>
                <a:cs typeface="Calibri"/>
              </a:rPr>
              <a:t> </a:t>
            </a:r>
            <a:r>
              <a:rPr lang="en-US" sz="1800">
                <a:solidFill>
                  <a:srgbClr val="413D3C"/>
                </a:solidFill>
                <a:latin typeface="Calibri"/>
                <a:cs typeface="Calibri"/>
              </a:rPr>
              <a:t>team.</a:t>
            </a:r>
            <a:r>
              <a:rPr lang="en-US" sz="1800" spc="-35">
                <a:solidFill>
                  <a:srgbClr val="413D3C"/>
                </a:solidFill>
                <a:latin typeface="Calibri"/>
                <a:cs typeface="Calibri"/>
              </a:rPr>
              <a:t> </a:t>
            </a:r>
            <a:r>
              <a:rPr lang="en-US" sz="1800">
                <a:solidFill>
                  <a:srgbClr val="413D3C"/>
                </a:solidFill>
                <a:latin typeface="Calibri"/>
                <a:cs typeface="Calibri"/>
              </a:rPr>
              <a:t>This</a:t>
            </a:r>
            <a:r>
              <a:rPr lang="en-US" sz="1800" spc="-10">
                <a:solidFill>
                  <a:srgbClr val="413D3C"/>
                </a:solidFill>
                <a:latin typeface="Calibri"/>
                <a:cs typeface="Calibri"/>
              </a:rPr>
              <a:t> </a:t>
            </a:r>
            <a:r>
              <a:rPr lang="en-US" sz="1800">
                <a:solidFill>
                  <a:srgbClr val="413D3C"/>
                </a:solidFill>
                <a:latin typeface="Calibri"/>
                <a:cs typeface="Calibri"/>
              </a:rPr>
              <a:t>item</a:t>
            </a:r>
            <a:r>
              <a:rPr lang="en-US" sz="1800" spc="10">
                <a:solidFill>
                  <a:srgbClr val="413D3C"/>
                </a:solidFill>
                <a:latin typeface="Calibri"/>
                <a:cs typeface="Calibri"/>
              </a:rPr>
              <a:t> </a:t>
            </a:r>
            <a:r>
              <a:rPr lang="en-US" sz="1800" spc="-20">
                <a:solidFill>
                  <a:srgbClr val="413D3C"/>
                </a:solidFill>
                <a:latin typeface="Calibri"/>
                <a:cs typeface="Calibri"/>
              </a:rPr>
              <a:t>will </a:t>
            </a:r>
            <a:r>
              <a:rPr lang="en-US" sz="1800">
                <a:solidFill>
                  <a:srgbClr val="413D3C"/>
                </a:solidFill>
                <a:latin typeface="Calibri"/>
                <a:cs typeface="Calibri"/>
              </a:rPr>
              <a:t>go</a:t>
            </a:r>
            <a:r>
              <a:rPr lang="en-US" sz="1800" spc="-10">
                <a:solidFill>
                  <a:srgbClr val="413D3C"/>
                </a:solidFill>
                <a:latin typeface="Calibri"/>
                <a:cs typeface="Calibri"/>
              </a:rPr>
              <a:t> </a:t>
            </a:r>
            <a:r>
              <a:rPr lang="en-US" sz="1800">
                <a:solidFill>
                  <a:srgbClr val="413D3C"/>
                </a:solidFill>
                <a:latin typeface="Calibri"/>
                <a:cs typeface="Calibri"/>
              </a:rPr>
              <a:t>through</a:t>
            </a:r>
            <a:r>
              <a:rPr lang="en-US" sz="1800" spc="-80">
                <a:solidFill>
                  <a:srgbClr val="413D3C"/>
                </a:solidFill>
                <a:latin typeface="Calibri"/>
                <a:cs typeface="Calibri"/>
              </a:rPr>
              <a:t> </a:t>
            </a:r>
            <a:r>
              <a:rPr lang="en-US" sz="1800" spc="-10">
                <a:solidFill>
                  <a:srgbClr val="413D3C"/>
                </a:solidFill>
                <a:latin typeface="Calibri"/>
                <a:cs typeface="Calibri"/>
              </a:rPr>
              <a:t>all</a:t>
            </a:r>
            <a:r>
              <a:rPr lang="en-US" sz="1800" spc="-35">
                <a:solidFill>
                  <a:srgbClr val="413D3C"/>
                </a:solidFill>
                <a:latin typeface="Calibri"/>
                <a:cs typeface="Calibri"/>
              </a:rPr>
              <a:t> </a:t>
            </a:r>
            <a:r>
              <a:rPr lang="en-US" sz="1800">
                <a:solidFill>
                  <a:srgbClr val="413D3C"/>
                </a:solidFill>
                <a:latin typeface="Calibri"/>
                <a:cs typeface="Calibri"/>
              </a:rPr>
              <a:t>the</a:t>
            </a:r>
            <a:r>
              <a:rPr lang="en-US" sz="1800" spc="35">
                <a:solidFill>
                  <a:srgbClr val="413D3C"/>
                </a:solidFill>
                <a:latin typeface="Calibri"/>
                <a:cs typeface="Calibri"/>
              </a:rPr>
              <a:t> </a:t>
            </a:r>
            <a:r>
              <a:rPr lang="en-US" sz="1800">
                <a:solidFill>
                  <a:srgbClr val="413D3C"/>
                </a:solidFill>
                <a:latin typeface="Calibri"/>
                <a:cs typeface="Calibri"/>
              </a:rPr>
              <a:t>approvals</a:t>
            </a:r>
            <a:r>
              <a:rPr lang="en-US" sz="1800" spc="-40">
                <a:solidFill>
                  <a:srgbClr val="413D3C"/>
                </a:solidFill>
                <a:latin typeface="Calibri"/>
                <a:cs typeface="Calibri"/>
              </a:rPr>
              <a:t> </a:t>
            </a:r>
            <a:r>
              <a:rPr lang="en-US" sz="1800">
                <a:solidFill>
                  <a:srgbClr val="413D3C"/>
                </a:solidFill>
                <a:latin typeface="Calibri"/>
                <a:cs typeface="Calibri"/>
              </a:rPr>
              <a:t>and</a:t>
            </a:r>
            <a:r>
              <a:rPr lang="en-US" sz="1800" spc="-85">
                <a:solidFill>
                  <a:srgbClr val="413D3C"/>
                </a:solidFill>
                <a:latin typeface="Calibri"/>
                <a:cs typeface="Calibri"/>
              </a:rPr>
              <a:t> </a:t>
            </a:r>
            <a:r>
              <a:rPr lang="en-US" sz="1800" spc="-10">
                <a:solidFill>
                  <a:srgbClr val="413D3C"/>
                </a:solidFill>
                <a:latin typeface="Calibri"/>
                <a:cs typeface="Calibri"/>
              </a:rPr>
              <a:t>WERCS,</a:t>
            </a:r>
            <a:r>
              <a:rPr lang="en-US" sz="1800" spc="-65">
                <a:solidFill>
                  <a:srgbClr val="413D3C"/>
                </a:solidFill>
                <a:latin typeface="Calibri"/>
                <a:cs typeface="Calibri"/>
              </a:rPr>
              <a:t> </a:t>
            </a:r>
            <a:r>
              <a:rPr lang="en-US" sz="1800">
                <a:solidFill>
                  <a:srgbClr val="413D3C"/>
                </a:solidFill>
                <a:latin typeface="Calibri"/>
                <a:cs typeface="Calibri"/>
              </a:rPr>
              <a:t>if</a:t>
            </a:r>
            <a:r>
              <a:rPr lang="en-US" sz="1800" spc="10">
                <a:solidFill>
                  <a:srgbClr val="413D3C"/>
                </a:solidFill>
                <a:latin typeface="Calibri"/>
                <a:cs typeface="Calibri"/>
              </a:rPr>
              <a:t> </a:t>
            </a:r>
            <a:r>
              <a:rPr lang="en-US" sz="1800" spc="-10">
                <a:solidFill>
                  <a:srgbClr val="413D3C"/>
                </a:solidFill>
                <a:latin typeface="Calibri"/>
                <a:cs typeface="Calibri"/>
              </a:rPr>
              <a:t>necessary.</a:t>
            </a:r>
            <a:endParaRPr lang="en-US" sz="1800">
              <a:solidFill>
                <a:srgbClr val="413D3C"/>
              </a:solidFill>
              <a:latin typeface="Calibri"/>
              <a:cs typeface="Calibri"/>
            </a:endParaRPr>
          </a:p>
          <a:p>
            <a:pPr marL="0" indent="0">
              <a:lnSpc>
                <a:spcPct val="100000"/>
              </a:lnSpc>
              <a:spcBef>
                <a:spcPts val="50"/>
              </a:spcBef>
              <a:buNone/>
            </a:pPr>
            <a:r>
              <a:rPr lang="en-US" sz="1800">
                <a:solidFill>
                  <a:srgbClr val="413D3C"/>
                </a:solidFill>
                <a:latin typeface="Calibri"/>
                <a:cs typeface="Calibri"/>
              </a:rPr>
              <a:t>Article</a:t>
            </a:r>
            <a:r>
              <a:rPr lang="en-US" sz="1800" spc="30">
                <a:solidFill>
                  <a:srgbClr val="413D3C"/>
                </a:solidFill>
                <a:latin typeface="Calibri"/>
                <a:cs typeface="Calibri"/>
              </a:rPr>
              <a:t> </a:t>
            </a:r>
            <a:r>
              <a:rPr lang="en-US" sz="1800">
                <a:solidFill>
                  <a:srgbClr val="413D3C"/>
                </a:solidFill>
                <a:latin typeface="Calibri"/>
                <a:cs typeface="Calibri"/>
              </a:rPr>
              <a:t>and</a:t>
            </a:r>
            <a:r>
              <a:rPr lang="en-US" sz="1800" spc="-85">
                <a:solidFill>
                  <a:srgbClr val="413D3C"/>
                </a:solidFill>
                <a:latin typeface="Calibri"/>
                <a:cs typeface="Calibri"/>
              </a:rPr>
              <a:t> </a:t>
            </a:r>
            <a:r>
              <a:rPr lang="en-US" sz="1800">
                <a:solidFill>
                  <a:srgbClr val="413D3C"/>
                </a:solidFill>
                <a:latin typeface="Calibri"/>
                <a:cs typeface="Calibri"/>
              </a:rPr>
              <a:t>WIC</a:t>
            </a:r>
            <a:r>
              <a:rPr lang="en-US" sz="1800" spc="-95">
                <a:solidFill>
                  <a:srgbClr val="413D3C"/>
                </a:solidFill>
                <a:latin typeface="Calibri"/>
                <a:cs typeface="Calibri"/>
              </a:rPr>
              <a:t> </a:t>
            </a:r>
            <a:r>
              <a:rPr lang="en-US" sz="1800">
                <a:solidFill>
                  <a:srgbClr val="413D3C"/>
                </a:solidFill>
                <a:latin typeface="Calibri"/>
                <a:cs typeface="Calibri"/>
              </a:rPr>
              <a:t>are</a:t>
            </a:r>
            <a:r>
              <a:rPr lang="en-US" sz="1800" spc="-45">
                <a:solidFill>
                  <a:srgbClr val="413D3C"/>
                </a:solidFill>
                <a:latin typeface="Calibri"/>
                <a:cs typeface="Calibri"/>
              </a:rPr>
              <a:t> </a:t>
            </a:r>
            <a:r>
              <a:rPr lang="en-US" sz="1800">
                <a:solidFill>
                  <a:srgbClr val="413D3C"/>
                </a:solidFill>
                <a:latin typeface="Calibri"/>
                <a:cs typeface="Calibri"/>
              </a:rPr>
              <a:t>provided</a:t>
            </a:r>
            <a:r>
              <a:rPr lang="en-US" sz="1800" spc="-90">
                <a:solidFill>
                  <a:srgbClr val="413D3C"/>
                </a:solidFill>
                <a:latin typeface="Calibri"/>
                <a:cs typeface="Calibri"/>
              </a:rPr>
              <a:t> </a:t>
            </a:r>
            <a:r>
              <a:rPr lang="en-US" sz="1800">
                <a:solidFill>
                  <a:srgbClr val="413D3C"/>
                </a:solidFill>
                <a:latin typeface="Calibri"/>
                <a:cs typeface="Calibri"/>
              </a:rPr>
              <a:t>at</a:t>
            </a:r>
            <a:r>
              <a:rPr lang="en-US" sz="1800" spc="-35">
                <a:solidFill>
                  <a:srgbClr val="413D3C"/>
                </a:solidFill>
                <a:latin typeface="Calibri"/>
                <a:cs typeface="Calibri"/>
              </a:rPr>
              <a:t> </a:t>
            </a:r>
            <a:r>
              <a:rPr lang="en-US" sz="1800">
                <a:solidFill>
                  <a:srgbClr val="413D3C"/>
                </a:solidFill>
                <a:latin typeface="Calibri"/>
                <a:cs typeface="Calibri"/>
              </a:rPr>
              <a:t>the</a:t>
            </a:r>
            <a:r>
              <a:rPr lang="en-US" sz="1800" spc="30">
                <a:solidFill>
                  <a:srgbClr val="413D3C"/>
                </a:solidFill>
                <a:latin typeface="Calibri"/>
                <a:cs typeface="Calibri"/>
              </a:rPr>
              <a:t> </a:t>
            </a:r>
            <a:r>
              <a:rPr lang="en-US" sz="1800">
                <a:solidFill>
                  <a:srgbClr val="413D3C"/>
                </a:solidFill>
                <a:latin typeface="Calibri"/>
                <a:cs typeface="Calibri"/>
              </a:rPr>
              <a:t>end</a:t>
            </a:r>
            <a:r>
              <a:rPr lang="en-US" sz="1800" spc="-5">
                <a:solidFill>
                  <a:srgbClr val="413D3C"/>
                </a:solidFill>
                <a:latin typeface="Calibri"/>
                <a:cs typeface="Calibri"/>
              </a:rPr>
              <a:t> </a:t>
            </a:r>
            <a:r>
              <a:rPr lang="en-US" sz="1800">
                <a:solidFill>
                  <a:srgbClr val="413D3C"/>
                </a:solidFill>
                <a:latin typeface="Calibri"/>
                <a:cs typeface="Calibri"/>
              </a:rPr>
              <a:t>of</a:t>
            </a:r>
            <a:r>
              <a:rPr lang="en-US" sz="1800" spc="-70">
                <a:solidFill>
                  <a:srgbClr val="413D3C"/>
                </a:solidFill>
                <a:latin typeface="Calibri"/>
                <a:cs typeface="Calibri"/>
              </a:rPr>
              <a:t> </a:t>
            </a:r>
            <a:r>
              <a:rPr lang="en-US" sz="1800">
                <a:solidFill>
                  <a:srgbClr val="413D3C"/>
                </a:solidFill>
                <a:latin typeface="Calibri"/>
                <a:cs typeface="Calibri"/>
              </a:rPr>
              <a:t>the</a:t>
            </a:r>
            <a:r>
              <a:rPr lang="en-US" sz="1800" spc="30">
                <a:solidFill>
                  <a:srgbClr val="413D3C"/>
                </a:solidFill>
                <a:latin typeface="Calibri"/>
                <a:cs typeface="Calibri"/>
              </a:rPr>
              <a:t> </a:t>
            </a:r>
            <a:r>
              <a:rPr lang="en-US" sz="1800" spc="-10">
                <a:solidFill>
                  <a:srgbClr val="413D3C"/>
                </a:solidFill>
                <a:latin typeface="Calibri"/>
                <a:cs typeface="Calibri"/>
              </a:rPr>
              <a:t>approval</a:t>
            </a:r>
            <a:endParaRPr lang="en-US" sz="1800">
              <a:solidFill>
                <a:srgbClr val="413D3C"/>
              </a:solidFill>
              <a:latin typeface="Calibri"/>
              <a:cs typeface="Calibri"/>
            </a:endParaRPr>
          </a:p>
        </p:txBody>
      </p:sp>
      <p:sp>
        <p:nvSpPr>
          <p:cNvPr id="22" name="Rectangle 21">
            <a:extLst>
              <a:ext uri="{FF2B5EF4-FFF2-40B4-BE49-F238E27FC236}">
                <a16:creationId xmlns:a16="http://schemas.microsoft.com/office/drawing/2014/main" id="{EE5E19B5-DB40-9219-38EB-82E2662D6589}"/>
              </a:ext>
            </a:extLst>
          </p:cNvPr>
          <p:cNvSpPr/>
          <p:nvPr/>
        </p:nvSpPr>
        <p:spPr>
          <a:xfrm>
            <a:off x="4176868" y="1649526"/>
            <a:ext cx="3883022" cy="4402922"/>
          </a:xfrm>
          <a:prstGeom prst="rect">
            <a:avLst/>
          </a:prstGeom>
          <a:ln w="12700">
            <a:solidFill>
              <a:schemeClr val="tx1"/>
            </a:solidFill>
            <a:prstDash val="sysDash"/>
          </a:ln>
        </p:spPr>
        <p:txBody>
          <a:bodyPr vert="horz" lIns="0" tIns="0" rIns="0" bIns="0" rtlCol="0" anchor="ctr" anchorCtr="0">
            <a:noAutofit/>
          </a:bodyPr>
          <a:lstStyle/>
          <a:p>
            <a:pPr algn="ctr">
              <a:spcBef>
                <a:spcPts val="1000"/>
              </a:spcBef>
            </a:pPr>
            <a:endParaRPr lang="en-US" sz="1600" b="1">
              <a:solidFill>
                <a:srgbClr val="C00000"/>
              </a:solidFill>
            </a:endParaRPr>
          </a:p>
        </p:txBody>
      </p:sp>
      <p:sp>
        <p:nvSpPr>
          <p:cNvPr id="23" name="Text Placeholder 2">
            <a:extLst>
              <a:ext uri="{FF2B5EF4-FFF2-40B4-BE49-F238E27FC236}">
                <a16:creationId xmlns:a16="http://schemas.microsoft.com/office/drawing/2014/main" id="{7E446691-CC4E-B62C-6945-CCAF2D030AF6}"/>
              </a:ext>
            </a:extLst>
          </p:cNvPr>
          <p:cNvSpPr txBox="1">
            <a:spLocks/>
          </p:cNvSpPr>
          <p:nvPr/>
        </p:nvSpPr>
        <p:spPr>
          <a:xfrm>
            <a:off x="4176867" y="1178452"/>
            <a:ext cx="3883022" cy="466576"/>
          </a:xfrm>
          <a:prstGeom prst="rect">
            <a:avLst/>
          </a:prstGeom>
          <a:solidFill>
            <a:schemeClr val="accent3">
              <a:lumMod val="20000"/>
              <a:lumOff val="80000"/>
            </a:schemeClr>
          </a:solidFill>
          <a:ln w="12700">
            <a:solidFill>
              <a:schemeClr val="tx1"/>
            </a:solidFill>
            <a:prstDash val="sysDash"/>
          </a:ln>
        </p:spPr>
        <p:txBody>
          <a:bodyPr vert="horz" lIns="0" tIns="0" rIns="0" bIns="0" rtlCol="0" anchor="ctr" anchorCtr="0">
            <a:noAutofit/>
          </a:bodyPr>
          <a:lstStyle>
            <a:lvl1pPr marL="0">
              <a:lnSpc>
                <a:spcPct val="100000"/>
              </a:lnSpc>
              <a:spcBef>
                <a:spcPts val="1067"/>
              </a:spcBef>
              <a:defRPr sz="1600" b="1" spc="29" baseline="0">
                <a:solidFill>
                  <a:srgbClr val="C00000"/>
                </a:solidFill>
                <a:latin typeface="Arial" panose="020B0604020202020204" pitchFamily="34" charset="0"/>
                <a:ea typeface="Inter" panose="02000503000000020004" pitchFamily="2" charset="0"/>
                <a:cs typeface="Arial" panose="020B0604020202020204" pitchFamily="34" charset="0"/>
              </a:defRPr>
            </a:lvl1pPr>
            <a:lvl2pPr marL="9516" indent="0">
              <a:lnSpc>
                <a:spcPts val="2197"/>
              </a:lnSpc>
              <a:spcBef>
                <a:spcPts val="533"/>
              </a:spcBef>
              <a:buFont typeface="Arial" charset="0"/>
              <a:buChar char="•"/>
              <a:tabLst/>
              <a:defRPr sz="1599" b="0" spc="29" baseline="0">
                <a:solidFill>
                  <a:schemeClr val="accent2"/>
                </a:solidFill>
                <a:latin typeface="Arial" panose="020B0604020202020204" pitchFamily="34" charset="0"/>
                <a:ea typeface="Inter" panose="02000503000000020004" pitchFamily="2" charset="0"/>
                <a:cs typeface="Arial" panose="020B0604020202020204" pitchFamily="34" charset="0"/>
              </a:defRPr>
            </a:lvl2pPr>
            <a:lvl3pPr marL="348921" indent="-117365">
              <a:lnSpc>
                <a:spcPct val="100000"/>
              </a:lnSpc>
              <a:spcBef>
                <a:spcPts val="533"/>
              </a:spcBef>
              <a:buFont typeface="Arial" charset="0"/>
              <a:buChar char="•"/>
              <a:tabLst/>
              <a:defRPr sz="1599" spc="29" baseline="0">
                <a:solidFill>
                  <a:schemeClr val="accent2"/>
                </a:solidFill>
                <a:latin typeface="Arial" panose="020B0604020202020204" pitchFamily="34" charset="0"/>
                <a:ea typeface="Inter" panose="02000503000000020004" pitchFamily="2" charset="0"/>
                <a:cs typeface="Arial" panose="020B0604020202020204" pitchFamily="34" charset="0"/>
              </a:defRPr>
            </a:lvl3pPr>
            <a:lvl4pPr marL="609585" indent="-146047">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4pPr>
            <a:lvl5pPr marL="764098"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5pPr>
            <a:lvl6pPr marL="922844" indent="-154513">
              <a:spcBef>
                <a:spcPts val="533"/>
              </a:spcBef>
              <a:buFont typeface=".Lucida Grande UI Regular"/>
              <a:buChar char="▫"/>
              <a:tabLst/>
              <a:defRPr sz="1467" baseline="0">
                <a:solidFill>
                  <a:srgbClr val="413D3C"/>
                </a:solidFill>
                <a:latin typeface="Arial" panose="020B0604020202020204" pitchFamily="34" charset="0"/>
                <a:ea typeface="Inter" panose="02000503000000020004" pitchFamily="2" charset="0"/>
                <a:cs typeface="Arial" panose="020B0604020202020204" pitchFamily="34" charset="0"/>
              </a:defRPr>
            </a:lvl6pPr>
            <a:lvl7pPr marL="1066773" marR="0" indent="-152396" defTabSz="1219170" eaLnBrk="1" fontAlgn="auto" latinLnBrk="0" hangingPunct="1">
              <a:lnSpc>
                <a:spcPct val="100000"/>
              </a:lnSpc>
              <a:spcBef>
                <a:spcPts val="533"/>
              </a:spcBef>
              <a:spcAft>
                <a:spcPts val="0"/>
              </a:spcAft>
              <a:buClrTx/>
              <a:buSzTx/>
              <a:buFont typeface="Arial" charset="0"/>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7pPr>
            <a:lvl8pPr marL="1219170" indent="-152396">
              <a:spcBef>
                <a:spcPts val="533"/>
              </a:spcBef>
              <a:buFont typeface="System Font Regular"/>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8pPr>
            <a:lvl9pPr marL="1371566" indent="-152396">
              <a:spcBef>
                <a:spcPts val="533"/>
              </a:spcBef>
              <a:buFont typeface="System Font Regular"/>
              <a:buChar char="◦"/>
              <a:tabLst/>
              <a:defRPr sz="1333">
                <a:solidFill>
                  <a:srgbClr val="413D3C"/>
                </a:solidFill>
                <a:latin typeface="Arial" panose="020B0604020202020204" pitchFamily="34" charset="0"/>
                <a:ea typeface="Inter" panose="02000503000000020004" pitchFamily="2" charset="0"/>
                <a:cs typeface="Arial" panose="020B0604020202020204" pitchFamily="34" charset="0"/>
              </a:defRPr>
            </a:lvl9pPr>
          </a:lstStyle>
          <a:p>
            <a:pPr algn="ctr"/>
            <a:r>
              <a:rPr lang="en-US"/>
              <a:t>CLR Product Proposal</a:t>
            </a:r>
          </a:p>
        </p:txBody>
      </p:sp>
      <p:sp>
        <p:nvSpPr>
          <p:cNvPr id="24" name="TextBox 23">
            <a:extLst>
              <a:ext uri="{FF2B5EF4-FFF2-40B4-BE49-F238E27FC236}">
                <a16:creationId xmlns:a16="http://schemas.microsoft.com/office/drawing/2014/main" id="{C6FD404F-6444-8681-43BF-7B4597F8A84E}"/>
              </a:ext>
            </a:extLst>
          </p:cNvPr>
          <p:cNvSpPr txBox="1"/>
          <p:nvPr/>
        </p:nvSpPr>
        <p:spPr>
          <a:xfrm>
            <a:off x="4176864" y="1646604"/>
            <a:ext cx="3883022" cy="2031325"/>
          </a:xfrm>
          <a:prstGeom prst="rect">
            <a:avLst/>
          </a:prstGeom>
          <a:noFill/>
        </p:spPr>
        <p:txBody>
          <a:bodyPr wrap="square">
            <a:spAutoFit/>
          </a:bodyPr>
          <a:lstStyle/>
          <a:p>
            <a:r>
              <a:rPr lang="en-US" sz="1800">
                <a:solidFill>
                  <a:srgbClr val="413D3C"/>
                </a:solidFill>
                <a:latin typeface="Calibri"/>
                <a:cs typeface="Calibri"/>
              </a:rPr>
              <a:t>Item</a:t>
            </a:r>
            <a:r>
              <a:rPr lang="en-US" sz="1800" spc="-90">
                <a:solidFill>
                  <a:srgbClr val="413D3C"/>
                </a:solidFill>
                <a:latin typeface="Calibri"/>
                <a:cs typeface="Calibri"/>
              </a:rPr>
              <a:t> </a:t>
            </a:r>
            <a:r>
              <a:rPr lang="en-US" sz="1800">
                <a:solidFill>
                  <a:srgbClr val="413D3C"/>
                </a:solidFill>
                <a:latin typeface="Calibri"/>
                <a:cs typeface="Calibri"/>
              </a:rPr>
              <a:t>is</a:t>
            </a:r>
            <a:r>
              <a:rPr lang="en-US" sz="1800" spc="60">
                <a:solidFill>
                  <a:srgbClr val="413D3C"/>
                </a:solidFill>
                <a:latin typeface="Calibri"/>
                <a:cs typeface="Calibri"/>
              </a:rPr>
              <a:t> </a:t>
            </a:r>
            <a:r>
              <a:rPr lang="en-US" sz="1800">
                <a:solidFill>
                  <a:srgbClr val="413D3C"/>
                </a:solidFill>
                <a:latin typeface="Calibri"/>
                <a:cs typeface="Calibri"/>
              </a:rPr>
              <a:t>setup</a:t>
            </a:r>
            <a:r>
              <a:rPr lang="en-US" sz="1800" spc="10">
                <a:solidFill>
                  <a:srgbClr val="413D3C"/>
                </a:solidFill>
                <a:latin typeface="Calibri"/>
                <a:cs typeface="Calibri"/>
              </a:rPr>
              <a:t> </a:t>
            </a:r>
            <a:r>
              <a:rPr lang="en-US" sz="1800">
                <a:solidFill>
                  <a:srgbClr val="413D3C"/>
                </a:solidFill>
                <a:latin typeface="Calibri"/>
                <a:cs typeface="Calibri"/>
              </a:rPr>
              <a:t>as</a:t>
            </a:r>
            <a:r>
              <a:rPr lang="en-US" sz="1800" spc="-25">
                <a:solidFill>
                  <a:srgbClr val="413D3C"/>
                </a:solidFill>
                <a:latin typeface="Calibri"/>
                <a:cs typeface="Calibri"/>
              </a:rPr>
              <a:t> </a:t>
            </a:r>
            <a:r>
              <a:rPr lang="en-US" sz="1800">
                <a:solidFill>
                  <a:srgbClr val="413D3C"/>
                </a:solidFill>
                <a:latin typeface="Calibri"/>
                <a:cs typeface="Calibri"/>
              </a:rPr>
              <a:t>a “W”</a:t>
            </a:r>
            <a:r>
              <a:rPr lang="en-US" sz="1800" spc="20">
                <a:solidFill>
                  <a:srgbClr val="413D3C"/>
                </a:solidFill>
                <a:latin typeface="Calibri"/>
                <a:cs typeface="Calibri"/>
              </a:rPr>
              <a:t> </a:t>
            </a:r>
            <a:r>
              <a:rPr lang="en-US" sz="1800">
                <a:solidFill>
                  <a:srgbClr val="413D3C"/>
                </a:solidFill>
                <a:latin typeface="Calibri"/>
                <a:cs typeface="Calibri"/>
              </a:rPr>
              <a:t>or</a:t>
            </a:r>
            <a:r>
              <a:rPr lang="en-US" sz="1800" spc="40">
                <a:solidFill>
                  <a:srgbClr val="413D3C"/>
                </a:solidFill>
                <a:latin typeface="Calibri"/>
                <a:cs typeface="Calibri"/>
              </a:rPr>
              <a:t> </a:t>
            </a:r>
            <a:r>
              <a:rPr lang="en-US" sz="1800" spc="-10">
                <a:solidFill>
                  <a:srgbClr val="413D3C"/>
                </a:solidFill>
                <a:latin typeface="Calibri"/>
                <a:cs typeface="Calibri"/>
              </a:rPr>
              <a:t>“quick”</a:t>
            </a:r>
            <a:r>
              <a:rPr lang="en-US" sz="1800" spc="-65">
                <a:solidFill>
                  <a:srgbClr val="413D3C"/>
                </a:solidFill>
                <a:latin typeface="Calibri"/>
                <a:cs typeface="Calibri"/>
              </a:rPr>
              <a:t> </a:t>
            </a:r>
            <a:r>
              <a:rPr lang="en-US" sz="1800">
                <a:solidFill>
                  <a:srgbClr val="413D3C"/>
                </a:solidFill>
                <a:latin typeface="Calibri"/>
                <a:cs typeface="Calibri"/>
              </a:rPr>
              <a:t>WIC</a:t>
            </a:r>
            <a:r>
              <a:rPr lang="en-US" sz="1800" spc="-80">
                <a:solidFill>
                  <a:srgbClr val="413D3C"/>
                </a:solidFill>
                <a:latin typeface="Calibri"/>
                <a:cs typeface="Calibri"/>
              </a:rPr>
              <a:t> </a:t>
            </a:r>
            <a:r>
              <a:rPr lang="en-US" sz="1800">
                <a:solidFill>
                  <a:srgbClr val="413D3C"/>
                </a:solidFill>
                <a:latin typeface="Calibri"/>
                <a:cs typeface="Calibri"/>
              </a:rPr>
              <a:t>for</a:t>
            </a:r>
            <a:r>
              <a:rPr lang="en-US" sz="1800" spc="-45">
                <a:solidFill>
                  <a:srgbClr val="413D3C"/>
                </a:solidFill>
                <a:latin typeface="Calibri"/>
                <a:cs typeface="Calibri"/>
              </a:rPr>
              <a:t> </a:t>
            </a:r>
            <a:r>
              <a:rPr lang="en-US" sz="1800" spc="-10">
                <a:solidFill>
                  <a:srgbClr val="413D3C"/>
                </a:solidFill>
                <a:latin typeface="Calibri"/>
                <a:cs typeface="Calibri"/>
              </a:rPr>
              <a:t>Category</a:t>
            </a:r>
            <a:r>
              <a:rPr lang="en-US" sz="1800" spc="-35">
                <a:solidFill>
                  <a:srgbClr val="413D3C"/>
                </a:solidFill>
                <a:latin typeface="Calibri"/>
                <a:cs typeface="Calibri"/>
              </a:rPr>
              <a:t> </a:t>
            </a:r>
            <a:r>
              <a:rPr lang="en-US" sz="1800" spc="-20">
                <a:solidFill>
                  <a:srgbClr val="413D3C"/>
                </a:solidFill>
                <a:latin typeface="Calibri"/>
                <a:cs typeface="Calibri"/>
              </a:rPr>
              <a:t>Line </a:t>
            </a:r>
            <a:r>
              <a:rPr lang="en-US" sz="1800" spc="-10">
                <a:solidFill>
                  <a:srgbClr val="413D3C"/>
                </a:solidFill>
                <a:latin typeface="Calibri"/>
                <a:cs typeface="Calibri"/>
              </a:rPr>
              <a:t>Reviews</a:t>
            </a:r>
            <a:r>
              <a:rPr lang="en-US" sz="1800" spc="-40">
                <a:solidFill>
                  <a:srgbClr val="413D3C"/>
                </a:solidFill>
                <a:latin typeface="Calibri"/>
                <a:cs typeface="Calibri"/>
              </a:rPr>
              <a:t> </a:t>
            </a:r>
            <a:r>
              <a:rPr lang="en-US" sz="1800">
                <a:solidFill>
                  <a:srgbClr val="413D3C"/>
                </a:solidFill>
                <a:latin typeface="Calibri"/>
                <a:cs typeface="Calibri"/>
              </a:rPr>
              <a:t>(CLR).</a:t>
            </a:r>
            <a:r>
              <a:rPr lang="en-US" sz="1800" spc="245">
                <a:solidFill>
                  <a:srgbClr val="413D3C"/>
                </a:solidFill>
                <a:latin typeface="Calibri"/>
                <a:cs typeface="Calibri"/>
              </a:rPr>
              <a:t> </a:t>
            </a:r>
            <a:r>
              <a:rPr lang="en-US" sz="1800">
                <a:solidFill>
                  <a:srgbClr val="413D3C"/>
                </a:solidFill>
                <a:latin typeface="Calibri"/>
                <a:cs typeface="Calibri"/>
              </a:rPr>
              <a:t>The</a:t>
            </a:r>
            <a:r>
              <a:rPr lang="en-US" sz="1800" spc="40">
                <a:solidFill>
                  <a:srgbClr val="413D3C"/>
                </a:solidFill>
                <a:latin typeface="Calibri"/>
                <a:cs typeface="Calibri"/>
              </a:rPr>
              <a:t> </a:t>
            </a:r>
            <a:r>
              <a:rPr lang="en-US" sz="1800" spc="-10">
                <a:solidFill>
                  <a:srgbClr val="413D3C"/>
                </a:solidFill>
                <a:latin typeface="Calibri"/>
                <a:cs typeface="Calibri"/>
              </a:rPr>
              <a:t>supplier</a:t>
            </a:r>
            <a:r>
              <a:rPr lang="en-US" sz="1800" spc="-50">
                <a:solidFill>
                  <a:srgbClr val="413D3C"/>
                </a:solidFill>
                <a:latin typeface="Calibri"/>
                <a:cs typeface="Calibri"/>
              </a:rPr>
              <a:t> </a:t>
            </a:r>
            <a:r>
              <a:rPr lang="en-US" sz="1800" spc="-10">
                <a:solidFill>
                  <a:srgbClr val="413D3C"/>
                </a:solidFill>
                <a:latin typeface="Calibri"/>
                <a:cs typeface="Calibri"/>
              </a:rPr>
              <a:t>enters</a:t>
            </a:r>
            <a:r>
              <a:rPr lang="en-US" sz="1800" spc="-40">
                <a:solidFill>
                  <a:srgbClr val="413D3C"/>
                </a:solidFill>
                <a:latin typeface="Calibri"/>
                <a:cs typeface="Calibri"/>
              </a:rPr>
              <a:t> </a:t>
            </a:r>
            <a:r>
              <a:rPr lang="en-US" sz="1800">
                <a:solidFill>
                  <a:srgbClr val="413D3C"/>
                </a:solidFill>
                <a:latin typeface="Calibri"/>
                <a:cs typeface="Calibri"/>
              </a:rPr>
              <a:t>some,</a:t>
            </a:r>
            <a:r>
              <a:rPr lang="en-US" sz="1800" spc="-60">
                <a:solidFill>
                  <a:srgbClr val="413D3C"/>
                </a:solidFill>
                <a:latin typeface="Calibri"/>
                <a:cs typeface="Calibri"/>
              </a:rPr>
              <a:t> </a:t>
            </a:r>
            <a:r>
              <a:rPr lang="en-US" sz="1800">
                <a:solidFill>
                  <a:srgbClr val="413D3C"/>
                </a:solidFill>
                <a:latin typeface="Calibri"/>
                <a:cs typeface="Calibri"/>
              </a:rPr>
              <a:t>but</a:t>
            </a:r>
            <a:r>
              <a:rPr lang="en-US" sz="1800" spc="50">
                <a:solidFill>
                  <a:srgbClr val="413D3C"/>
                </a:solidFill>
                <a:latin typeface="Calibri"/>
                <a:cs typeface="Calibri"/>
              </a:rPr>
              <a:t> </a:t>
            </a:r>
            <a:r>
              <a:rPr lang="en-US" sz="1800">
                <a:solidFill>
                  <a:srgbClr val="413D3C"/>
                </a:solidFill>
                <a:latin typeface="Calibri"/>
                <a:cs typeface="Calibri"/>
              </a:rPr>
              <a:t>not</a:t>
            </a:r>
            <a:r>
              <a:rPr lang="en-US" sz="1800" spc="-35">
                <a:solidFill>
                  <a:srgbClr val="413D3C"/>
                </a:solidFill>
                <a:latin typeface="Calibri"/>
                <a:cs typeface="Calibri"/>
              </a:rPr>
              <a:t> </a:t>
            </a:r>
            <a:r>
              <a:rPr lang="en-US" sz="1800">
                <a:solidFill>
                  <a:srgbClr val="413D3C"/>
                </a:solidFill>
                <a:latin typeface="Calibri"/>
                <a:cs typeface="Calibri"/>
              </a:rPr>
              <a:t>all</a:t>
            </a:r>
            <a:r>
              <a:rPr lang="en-US" sz="1800" spc="45">
                <a:solidFill>
                  <a:srgbClr val="413D3C"/>
                </a:solidFill>
                <a:latin typeface="Calibri"/>
                <a:cs typeface="Calibri"/>
              </a:rPr>
              <a:t> </a:t>
            </a:r>
            <a:r>
              <a:rPr lang="en-US" sz="1800" spc="-25">
                <a:solidFill>
                  <a:srgbClr val="413D3C"/>
                </a:solidFill>
                <a:latin typeface="Calibri"/>
                <a:cs typeface="Calibri"/>
              </a:rPr>
              <a:t>the </a:t>
            </a:r>
            <a:r>
              <a:rPr lang="en-US" sz="1800" spc="-10">
                <a:solidFill>
                  <a:srgbClr val="413D3C"/>
                </a:solidFill>
                <a:latin typeface="Calibri"/>
                <a:cs typeface="Calibri"/>
              </a:rPr>
              <a:t>attributes.</a:t>
            </a:r>
            <a:r>
              <a:rPr lang="en-US" sz="1800" spc="-80">
                <a:solidFill>
                  <a:srgbClr val="413D3C"/>
                </a:solidFill>
                <a:latin typeface="Calibri"/>
                <a:cs typeface="Calibri"/>
              </a:rPr>
              <a:t> </a:t>
            </a:r>
            <a:r>
              <a:rPr lang="en-US" sz="1800">
                <a:solidFill>
                  <a:srgbClr val="413D3C"/>
                </a:solidFill>
                <a:latin typeface="Calibri"/>
                <a:cs typeface="Calibri"/>
              </a:rPr>
              <a:t>The</a:t>
            </a:r>
            <a:r>
              <a:rPr lang="en-US" sz="1800" spc="-15">
                <a:solidFill>
                  <a:srgbClr val="413D3C"/>
                </a:solidFill>
                <a:latin typeface="Calibri"/>
                <a:cs typeface="Calibri"/>
              </a:rPr>
              <a:t> </a:t>
            </a:r>
            <a:r>
              <a:rPr lang="en-US" sz="1800">
                <a:solidFill>
                  <a:srgbClr val="413D3C"/>
                </a:solidFill>
                <a:latin typeface="Calibri"/>
                <a:cs typeface="Calibri"/>
              </a:rPr>
              <a:t>items</a:t>
            </a:r>
            <a:r>
              <a:rPr lang="en-US" sz="1800" spc="5">
                <a:solidFill>
                  <a:srgbClr val="413D3C"/>
                </a:solidFill>
                <a:latin typeface="Calibri"/>
                <a:cs typeface="Calibri"/>
              </a:rPr>
              <a:t> </a:t>
            </a:r>
            <a:r>
              <a:rPr lang="en-US" sz="1800">
                <a:solidFill>
                  <a:srgbClr val="413D3C"/>
                </a:solidFill>
                <a:latin typeface="Calibri"/>
                <a:cs typeface="Calibri"/>
              </a:rPr>
              <a:t>goes</a:t>
            </a:r>
            <a:r>
              <a:rPr lang="en-US" sz="1800" spc="-65">
                <a:solidFill>
                  <a:srgbClr val="413D3C"/>
                </a:solidFill>
                <a:latin typeface="Calibri"/>
                <a:cs typeface="Calibri"/>
              </a:rPr>
              <a:t> </a:t>
            </a:r>
            <a:r>
              <a:rPr lang="en-US" sz="1800">
                <a:solidFill>
                  <a:srgbClr val="413D3C"/>
                </a:solidFill>
                <a:latin typeface="Calibri"/>
                <a:cs typeface="Calibri"/>
              </a:rPr>
              <a:t>to</a:t>
            </a:r>
            <a:r>
              <a:rPr lang="en-US" sz="1800" spc="35">
                <a:solidFill>
                  <a:srgbClr val="413D3C"/>
                </a:solidFill>
                <a:latin typeface="Calibri"/>
                <a:cs typeface="Calibri"/>
              </a:rPr>
              <a:t> </a:t>
            </a:r>
            <a:r>
              <a:rPr lang="en-US" sz="1800">
                <a:solidFill>
                  <a:srgbClr val="413D3C"/>
                </a:solidFill>
                <a:latin typeface="Calibri"/>
                <a:cs typeface="Calibri"/>
              </a:rPr>
              <a:t>the</a:t>
            </a:r>
            <a:r>
              <a:rPr lang="en-US" sz="1800" spc="-70">
                <a:solidFill>
                  <a:srgbClr val="413D3C"/>
                </a:solidFill>
                <a:latin typeface="Calibri"/>
                <a:cs typeface="Calibri"/>
              </a:rPr>
              <a:t> </a:t>
            </a:r>
            <a:r>
              <a:rPr lang="en-US" sz="1800">
                <a:solidFill>
                  <a:srgbClr val="413D3C"/>
                </a:solidFill>
                <a:latin typeface="Calibri"/>
                <a:cs typeface="Calibri"/>
              </a:rPr>
              <a:t>merchant</a:t>
            </a:r>
            <a:r>
              <a:rPr lang="en-US" sz="1800" spc="-120">
                <a:solidFill>
                  <a:srgbClr val="413D3C"/>
                </a:solidFill>
                <a:latin typeface="Calibri"/>
                <a:cs typeface="Calibri"/>
              </a:rPr>
              <a:t> </a:t>
            </a:r>
            <a:r>
              <a:rPr lang="en-US" sz="1800">
                <a:solidFill>
                  <a:srgbClr val="413D3C"/>
                </a:solidFill>
                <a:latin typeface="Calibri"/>
                <a:cs typeface="Calibri"/>
              </a:rPr>
              <a:t>team</a:t>
            </a:r>
            <a:r>
              <a:rPr lang="en-US" sz="1800" spc="25">
                <a:solidFill>
                  <a:srgbClr val="413D3C"/>
                </a:solidFill>
                <a:latin typeface="Calibri"/>
                <a:cs typeface="Calibri"/>
              </a:rPr>
              <a:t> </a:t>
            </a:r>
            <a:r>
              <a:rPr lang="en-US" sz="1800" spc="-25">
                <a:solidFill>
                  <a:srgbClr val="413D3C"/>
                </a:solidFill>
                <a:latin typeface="Calibri"/>
                <a:cs typeface="Calibri"/>
              </a:rPr>
              <a:t>for</a:t>
            </a:r>
            <a:r>
              <a:rPr lang="en-US" spc="-25">
                <a:solidFill>
                  <a:srgbClr val="413D3C"/>
                </a:solidFill>
                <a:latin typeface="Calibri"/>
                <a:cs typeface="Calibri"/>
              </a:rPr>
              <a:t> </a:t>
            </a:r>
            <a:r>
              <a:rPr lang="en-US" sz="1800">
                <a:solidFill>
                  <a:srgbClr val="413D3C"/>
                </a:solidFill>
                <a:latin typeface="Calibri"/>
                <a:cs typeface="Calibri"/>
              </a:rPr>
              <a:t>approval.</a:t>
            </a:r>
            <a:r>
              <a:rPr lang="en-US" sz="1800" spc="-65">
                <a:solidFill>
                  <a:srgbClr val="413D3C"/>
                </a:solidFill>
                <a:latin typeface="Calibri"/>
                <a:cs typeface="Calibri"/>
              </a:rPr>
              <a:t> </a:t>
            </a:r>
            <a:r>
              <a:rPr lang="en-US" sz="1800" spc="50">
                <a:solidFill>
                  <a:srgbClr val="413D3C"/>
                </a:solidFill>
                <a:latin typeface="Calibri"/>
                <a:cs typeface="Calibri"/>
              </a:rPr>
              <a:t>If</a:t>
            </a:r>
            <a:r>
              <a:rPr lang="en-US" sz="1800" spc="-65">
                <a:solidFill>
                  <a:srgbClr val="413D3C"/>
                </a:solidFill>
                <a:latin typeface="Calibri"/>
                <a:cs typeface="Calibri"/>
              </a:rPr>
              <a:t> </a:t>
            </a:r>
            <a:r>
              <a:rPr lang="en-US" sz="1800" spc="-10">
                <a:solidFill>
                  <a:srgbClr val="413D3C"/>
                </a:solidFill>
                <a:latin typeface="Calibri"/>
                <a:cs typeface="Calibri"/>
              </a:rPr>
              <a:t>approved,</a:t>
            </a:r>
            <a:r>
              <a:rPr lang="en-US" sz="1800" spc="-55">
                <a:solidFill>
                  <a:srgbClr val="413D3C"/>
                </a:solidFill>
                <a:latin typeface="Calibri"/>
                <a:cs typeface="Calibri"/>
              </a:rPr>
              <a:t> </a:t>
            </a:r>
            <a:r>
              <a:rPr lang="en-US" sz="1800" spc="-10">
                <a:solidFill>
                  <a:srgbClr val="413D3C"/>
                </a:solidFill>
                <a:latin typeface="Calibri"/>
                <a:cs typeface="Calibri"/>
              </a:rPr>
              <a:t>the</a:t>
            </a:r>
            <a:r>
              <a:rPr lang="en-US" sz="1800" spc="-120">
                <a:solidFill>
                  <a:srgbClr val="413D3C"/>
                </a:solidFill>
                <a:latin typeface="Calibri"/>
                <a:cs typeface="Calibri"/>
              </a:rPr>
              <a:t> </a:t>
            </a:r>
            <a:r>
              <a:rPr lang="en-US" sz="1800">
                <a:solidFill>
                  <a:srgbClr val="413D3C"/>
                </a:solidFill>
                <a:latin typeface="Calibri"/>
                <a:cs typeface="Calibri"/>
              </a:rPr>
              <a:t>item</a:t>
            </a:r>
            <a:r>
              <a:rPr lang="en-US" sz="1800" spc="65">
                <a:solidFill>
                  <a:srgbClr val="413D3C"/>
                </a:solidFill>
                <a:latin typeface="Calibri"/>
                <a:cs typeface="Calibri"/>
              </a:rPr>
              <a:t> </a:t>
            </a:r>
            <a:r>
              <a:rPr lang="en-US" sz="1800" spc="-10">
                <a:solidFill>
                  <a:srgbClr val="413D3C"/>
                </a:solidFill>
                <a:latin typeface="Calibri"/>
                <a:cs typeface="Calibri"/>
              </a:rPr>
              <a:t>receives</a:t>
            </a:r>
            <a:r>
              <a:rPr lang="en-US" sz="1800" spc="-35">
                <a:solidFill>
                  <a:srgbClr val="413D3C"/>
                </a:solidFill>
                <a:latin typeface="Calibri"/>
                <a:cs typeface="Calibri"/>
              </a:rPr>
              <a:t> </a:t>
            </a:r>
            <a:r>
              <a:rPr lang="en-US" sz="1800">
                <a:solidFill>
                  <a:srgbClr val="413D3C"/>
                </a:solidFill>
                <a:latin typeface="Calibri"/>
                <a:cs typeface="Calibri"/>
              </a:rPr>
              <a:t>a</a:t>
            </a:r>
            <a:r>
              <a:rPr lang="en-US" sz="1800" spc="-10">
                <a:solidFill>
                  <a:srgbClr val="413D3C"/>
                </a:solidFill>
                <a:latin typeface="Calibri"/>
                <a:cs typeface="Calibri"/>
              </a:rPr>
              <a:t> </a:t>
            </a:r>
            <a:r>
              <a:rPr lang="en-US" sz="1800">
                <a:solidFill>
                  <a:srgbClr val="413D3C"/>
                </a:solidFill>
                <a:latin typeface="Calibri"/>
                <a:cs typeface="Calibri"/>
              </a:rPr>
              <a:t>“W”</a:t>
            </a:r>
            <a:r>
              <a:rPr lang="en-US" sz="1800" spc="5">
                <a:solidFill>
                  <a:srgbClr val="413D3C"/>
                </a:solidFill>
                <a:latin typeface="Calibri"/>
                <a:cs typeface="Calibri"/>
              </a:rPr>
              <a:t> </a:t>
            </a:r>
            <a:r>
              <a:rPr lang="en-US" sz="1800">
                <a:solidFill>
                  <a:srgbClr val="413D3C"/>
                </a:solidFill>
                <a:latin typeface="Calibri"/>
                <a:cs typeface="Calibri"/>
              </a:rPr>
              <a:t>or</a:t>
            </a:r>
            <a:r>
              <a:rPr lang="en-US" sz="1800" spc="30">
                <a:solidFill>
                  <a:srgbClr val="413D3C"/>
                </a:solidFill>
                <a:latin typeface="Calibri"/>
                <a:cs typeface="Calibri"/>
              </a:rPr>
              <a:t> </a:t>
            </a:r>
            <a:r>
              <a:rPr lang="en-US" sz="1800" spc="-10">
                <a:solidFill>
                  <a:srgbClr val="413D3C"/>
                </a:solidFill>
                <a:latin typeface="Calibri"/>
                <a:cs typeface="Calibri"/>
              </a:rPr>
              <a:t>“quick”</a:t>
            </a:r>
            <a:endParaRPr lang="en-US" sz="1800">
              <a:solidFill>
                <a:srgbClr val="413D3C"/>
              </a:solidFill>
              <a:latin typeface="Calibri"/>
              <a:cs typeface="Calibri"/>
            </a:endParaRPr>
          </a:p>
        </p:txBody>
      </p:sp>
      <p:sp>
        <p:nvSpPr>
          <p:cNvPr id="27" name="Rectangle 26">
            <a:extLst>
              <a:ext uri="{FF2B5EF4-FFF2-40B4-BE49-F238E27FC236}">
                <a16:creationId xmlns:a16="http://schemas.microsoft.com/office/drawing/2014/main" id="{AA0C5526-5B81-7965-AAF5-D5D6A5A7E4B4}"/>
              </a:ext>
            </a:extLst>
          </p:cNvPr>
          <p:cNvSpPr/>
          <p:nvPr/>
        </p:nvSpPr>
        <p:spPr>
          <a:xfrm>
            <a:off x="8169641" y="1643623"/>
            <a:ext cx="3883022" cy="4402922"/>
          </a:xfrm>
          <a:prstGeom prst="rect">
            <a:avLst/>
          </a:prstGeom>
          <a:ln w="12700">
            <a:solidFill>
              <a:schemeClr val="tx1"/>
            </a:solidFill>
            <a:prstDash val="sysDash"/>
          </a:ln>
        </p:spPr>
        <p:txBody>
          <a:bodyPr vert="horz" lIns="0" tIns="0" rIns="0" bIns="0" rtlCol="0" anchor="ctr" anchorCtr="0">
            <a:noAutofit/>
          </a:bodyPr>
          <a:lstStyle/>
          <a:p>
            <a:pPr algn="ctr">
              <a:spcBef>
                <a:spcPts val="1000"/>
              </a:spcBef>
            </a:pPr>
            <a:endParaRPr lang="en-US" sz="1600" b="1">
              <a:solidFill>
                <a:srgbClr val="C00000"/>
              </a:solidFill>
            </a:endParaRPr>
          </a:p>
        </p:txBody>
      </p:sp>
      <p:sp>
        <p:nvSpPr>
          <p:cNvPr id="28" name="Text Placeholder 2">
            <a:extLst>
              <a:ext uri="{FF2B5EF4-FFF2-40B4-BE49-F238E27FC236}">
                <a16:creationId xmlns:a16="http://schemas.microsoft.com/office/drawing/2014/main" id="{5E45D92F-AC31-2B54-4CF8-D022D7D7269E}"/>
              </a:ext>
            </a:extLst>
          </p:cNvPr>
          <p:cNvSpPr txBox="1">
            <a:spLocks/>
          </p:cNvSpPr>
          <p:nvPr/>
        </p:nvSpPr>
        <p:spPr>
          <a:xfrm>
            <a:off x="8165606" y="1179681"/>
            <a:ext cx="3883022" cy="466576"/>
          </a:xfrm>
          <a:prstGeom prst="rect">
            <a:avLst/>
          </a:prstGeom>
          <a:solidFill>
            <a:schemeClr val="accent3">
              <a:lumMod val="20000"/>
              <a:lumOff val="80000"/>
            </a:schemeClr>
          </a:solidFill>
          <a:ln w="12700">
            <a:solidFill>
              <a:schemeClr val="tx1"/>
            </a:solidFill>
            <a:prstDash val="sysDash"/>
          </a:ln>
        </p:spPr>
        <p:txBody>
          <a:bodyPr vert="horz" lIns="0" tIns="0" rIns="0" bIns="0" rtlCol="0" anchor="ctr" anchorCtr="0">
            <a:noAutofit/>
          </a:bodyPr>
          <a:lstStyle>
            <a:lvl1pPr marL="0">
              <a:lnSpc>
                <a:spcPct val="100000"/>
              </a:lnSpc>
              <a:spcBef>
                <a:spcPts val="1067"/>
              </a:spcBef>
              <a:defRPr sz="1600" b="1" spc="29" baseline="0">
                <a:solidFill>
                  <a:srgbClr val="C00000"/>
                </a:solidFill>
                <a:latin typeface="Arial" panose="020B0604020202020204" pitchFamily="34" charset="0"/>
                <a:ea typeface="Inter" panose="02000503000000020004" pitchFamily="2" charset="0"/>
                <a:cs typeface="Arial" panose="020B0604020202020204" pitchFamily="34" charset="0"/>
              </a:defRPr>
            </a:lvl1pPr>
            <a:lvl2pPr marL="9516" indent="0">
              <a:lnSpc>
                <a:spcPts val="2197"/>
              </a:lnSpc>
              <a:spcBef>
                <a:spcPts val="533"/>
              </a:spcBef>
              <a:buFont typeface="Arial" charset="0"/>
              <a:buChar char="•"/>
              <a:tabLst/>
              <a:defRPr sz="1599" b="0" spc="29" baseline="0">
                <a:solidFill>
                  <a:schemeClr val="accent2"/>
                </a:solidFill>
                <a:latin typeface="Arial" panose="020B0604020202020204" pitchFamily="34" charset="0"/>
                <a:ea typeface="Inter" panose="02000503000000020004" pitchFamily="2" charset="0"/>
                <a:cs typeface="Arial" panose="020B0604020202020204" pitchFamily="34" charset="0"/>
              </a:defRPr>
            </a:lvl2pPr>
            <a:lvl3pPr marL="348921" indent="-117365">
              <a:lnSpc>
                <a:spcPct val="100000"/>
              </a:lnSpc>
              <a:spcBef>
                <a:spcPts val="533"/>
              </a:spcBef>
              <a:buFont typeface="Arial" charset="0"/>
              <a:buChar char="•"/>
              <a:tabLst/>
              <a:defRPr sz="1599" spc="29" baseline="0">
                <a:solidFill>
                  <a:schemeClr val="accent2"/>
                </a:solidFill>
                <a:latin typeface="Arial" panose="020B0604020202020204" pitchFamily="34" charset="0"/>
                <a:ea typeface="Inter" panose="02000503000000020004" pitchFamily="2" charset="0"/>
                <a:cs typeface="Arial" panose="020B0604020202020204" pitchFamily="34" charset="0"/>
              </a:defRPr>
            </a:lvl3pPr>
            <a:lvl4pPr marL="609585" indent="-146047">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4pPr>
            <a:lvl5pPr marL="764098"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5pPr>
            <a:lvl6pPr marL="922844" indent="-154513">
              <a:spcBef>
                <a:spcPts val="533"/>
              </a:spcBef>
              <a:buFont typeface=".Lucida Grande UI Regular"/>
              <a:buChar char="▫"/>
              <a:tabLst/>
              <a:defRPr sz="1467" baseline="0">
                <a:solidFill>
                  <a:srgbClr val="413D3C"/>
                </a:solidFill>
                <a:latin typeface="Arial" panose="020B0604020202020204" pitchFamily="34" charset="0"/>
                <a:ea typeface="Inter" panose="02000503000000020004" pitchFamily="2" charset="0"/>
                <a:cs typeface="Arial" panose="020B0604020202020204" pitchFamily="34" charset="0"/>
              </a:defRPr>
            </a:lvl6pPr>
            <a:lvl7pPr marL="1066773" marR="0" indent="-152396" defTabSz="1219170" eaLnBrk="1" fontAlgn="auto" latinLnBrk="0" hangingPunct="1">
              <a:lnSpc>
                <a:spcPct val="100000"/>
              </a:lnSpc>
              <a:spcBef>
                <a:spcPts val="533"/>
              </a:spcBef>
              <a:spcAft>
                <a:spcPts val="0"/>
              </a:spcAft>
              <a:buClrTx/>
              <a:buSzTx/>
              <a:buFont typeface="Arial" charset="0"/>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7pPr>
            <a:lvl8pPr marL="1219170" indent="-152396">
              <a:spcBef>
                <a:spcPts val="533"/>
              </a:spcBef>
              <a:buFont typeface="System Font Regular"/>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8pPr>
            <a:lvl9pPr marL="1371566" indent="-152396">
              <a:spcBef>
                <a:spcPts val="533"/>
              </a:spcBef>
              <a:buFont typeface="System Font Regular"/>
              <a:buChar char="◦"/>
              <a:tabLst/>
              <a:defRPr sz="1333">
                <a:solidFill>
                  <a:srgbClr val="413D3C"/>
                </a:solidFill>
                <a:latin typeface="Arial" panose="020B0604020202020204" pitchFamily="34" charset="0"/>
                <a:ea typeface="Inter" panose="02000503000000020004" pitchFamily="2" charset="0"/>
                <a:cs typeface="Arial" panose="020B0604020202020204" pitchFamily="34" charset="0"/>
              </a:defRPr>
            </a:lvl9pPr>
          </a:lstStyle>
          <a:p>
            <a:pPr algn="ctr"/>
            <a:r>
              <a:rPr lang="en-US"/>
              <a:t>Mass Proposals</a:t>
            </a:r>
          </a:p>
        </p:txBody>
      </p:sp>
      <p:sp>
        <p:nvSpPr>
          <p:cNvPr id="30" name="TextBox 29">
            <a:extLst>
              <a:ext uri="{FF2B5EF4-FFF2-40B4-BE49-F238E27FC236}">
                <a16:creationId xmlns:a16="http://schemas.microsoft.com/office/drawing/2014/main" id="{C2D8CC42-90AB-896E-7992-434A40E9BDC7}"/>
              </a:ext>
            </a:extLst>
          </p:cNvPr>
          <p:cNvSpPr txBox="1"/>
          <p:nvPr/>
        </p:nvSpPr>
        <p:spPr>
          <a:xfrm>
            <a:off x="8169636" y="1623283"/>
            <a:ext cx="3887061" cy="2308324"/>
          </a:xfrm>
          <a:prstGeom prst="rect">
            <a:avLst/>
          </a:prstGeom>
          <a:noFill/>
        </p:spPr>
        <p:txBody>
          <a:bodyPr wrap="square">
            <a:spAutoFit/>
          </a:bodyPr>
          <a:lstStyle/>
          <a:p>
            <a:r>
              <a:rPr lang="en-US" sz="1800" err="1">
                <a:solidFill>
                  <a:srgbClr val="413D3C"/>
                </a:solidFill>
                <a:latin typeface="Calibri"/>
                <a:cs typeface="Calibri"/>
              </a:rPr>
              <a:t>Smartsheets</a:t>
            </a:r>
            <a:r>
              <a:rPr lang="en-US" sz="1800">
                <a:solidFill>
                  <a:srgbClr val="413D3C"/>
                </a:solidFill>
                <a:latin typeface="Calibri"/>
                <a:cs typeface="Calibri"/>
              </a:rPr>
              <a:t> allow for 100%</a:t>
            </a:r>
            <a:r>
              <a:rPr lang="en-US" sz="1800" spc="-70">
                <a:solidFill>
                  <a:srgbClr val="413D3C"/>
                </a:solidFill>
                <a:latin typeface="Calibri"/>
                <a:cs typeface="Calibri"/>
              </a:rPr>
              <a:t> </a:t>
            </a:r>
            <a:r>
              <a:rPr lang="en-US" sz="1800">
                <a:solidFill>
                  <a:srgbClr val="413D3C"/>
                </a:solidFill>
                <a:latin typeface="Calibri"/>
                <a:cs typeface="Calibri"/>
              </a:rPr>
              <a:t>of</a:t>
            </a:r>
            <a:r>
              <a:rPr lang="en-US" sz="1800" spc="-80">
                <a:solidFill>
                  <a:srgbClr val="413D3C"/>
                </a:solidFill>
                <a:latin typeface="Calibri"/>
                <a:cs typeface="Calibri"/>
              </a:rPr>
              <a:t> </a:t>
            </a:r>
            <a:r>
              <a:rPr lang="en-US" sz="1800">
                <a:solidFill>
                  <a:srgbClr val="413D3C"/>
                </a:solidFill>
                <a:latin typeface="Calibri"/>
                <a:cs typeface="Calibri"/>
              </a:rPr>
              <a:t>the</a:t>
            </a:r>
            <a:r>
              <a:rPr lang="en-US" sz="1800" spc="-60">
                <a:solidFill>
                  <a:srgbClr val="413D3C"/>
                </a:solidFill>
                <a:latin typeface="Calibri"/>
                <a:cs typeface="Calibri"/>
              </a:rPr>
              <a:t> </a:t>
            </a:r>
            <a:r>
              <a:rPr lang="en-US" sz="1800">
                <a:solidFill>
                  <a:srgbClr val="413D3C"/>
                </a:solidFill>
                <a:latin typeface="Calibri"/>
                <a:cs typeface="Calibri"/>
              </a:rPr>
              <a:t>Supplier product</a:t>
            </a:r>
            <a:r>
              <a:rPr lang="en-US" sz="1800" spc="-120">
                <a:solidFill>
                  <a:srgbClr val="413D3C"/>
                </a:solidFill>
                <a:latin typeface="Calibri"/>
                <a:cs typeface="Calibri"/>
              </a:rPr>
              <a:t> </a:t>
            </a:r>
            <a:r>
              <a:rPr lang="en-US" sz="1800">
                <a:solidFill>
                  <a:srgbClr val="413D3C"/>
                </a:solidFill>
                <a:latin typeface="Calibri"/>
                <a:cs typeface="Calibri"/>
              </a:rPr>
              <a:t>data</a:t>
            </a:r>
            <a:r>
              <a:rPr lang="en-US" sz="1800" spc="-35">
                <a:solidFill>
                  <a:srgbClr val="413D3C"/>
                </a:solidFill>
                <a:latin typeface="Calibri"/>
                <a:cs typeface="Calibri"/>
              </a:rPr>
              <a:t> </a:t>
            </a:r>
            <a:r>
              <a:rPr lang="en-US" sz="1800">
                <a:solidFill>
                  <a:srgbClr val="413D3C"/>
                </a:solidFill>
                <a:latin typeface="Calibri"/>
                <a:cs typeface="Calibri"/>
              </a:rPr>
              <a:t>to</a:t>
            </a:r>
            <a:r>
              <a:rPr lang="en-US" sz="1800" spc="-25">
                <a:solidFill>
                  <a:srgbClr val="413D3C"/>
                </a:solidFill>
                <a:latin typeface="Calibri"/>
                <a:cs typeface="Calibri"/>
              </a:rPr>
              <a:t> </a:t>
            </a:r>
            <a:r>
              <a:rPr lang="en-US" sz="1800">
                <a:solidFill>
                  <a:srgbClr val="413D3C"/>
                </a:solidFill>
                <a:latin typeface="Calibri"/>
                <a:cs typeface="Calibri"/>
              </a:rPr>
              <a:t>be</a:t>
            </a:r>
            <a:r>
              <a:rPr lang="en-US" sz="1800" spc="-60">
                <a:solidFill>
                  <a:srgbClr val="413D3C"/>
                </a:solidFill>
                <a:latin typeface="Calibri"/>
                <a:cs typeface="Calibri"/>
              </a:rPr>
              <a:t> </a:t>
            </a:r>
            <a:r>
              <a:rPr lang="en-US" sz="1800">
                <a:solidFill>
                  <a:srgbClr val="413D3C"/>
                </a:solidFill>
                <a:latin typeface="Calibri"/>
                <a:cs typeface="Calibri"/>
              </a:rPr>
              <a:t>uploaded;</a:t>
            </a:r>
            <a:r>
              <a:rPr lang="en-US" sz="1800" spc="-30">
                <a:solidFill>
                  <a:srgbClr val="413D3C"/>
                </a:solidFill>
                <a:latin typeface="Calibri"/>
                <a:cs typeface="Calibri"/>
              </a:rPr>
              <a:t> </a:t>
            </a:r>
            <a:r>
              <a:rPr lang="en-US" sz="1800">
                <a:solidFill>
                  <a:srgbClr val="413D3C"/>
                </a:solidFill>
                <a:latin typeface="Calibri"/>
                <a:cs typeface="Calibri"/>
              </a:rPr>
              <a:t>upon</a:t>
            </a:r>
            <a:r>
              <a:rPr lang="en-US" sz="1800" spc="-25">
                <a:solidFill>
                  <a:srgbClr val="413D3C"/>
                </a:solidFill>
                <a:latin typeface="Calibri"/>
                <a:cs typeface="Calibri"/>
              </a:rPr>
              <a:t> </a:t>
            </a:r>
            <a:r>
              <a:rPr lang="en-US" sz="1800">
                <a:solidFill>
                  <a:srgbClr val="413D3C"/>
                </a:solidFill>
                <a:latin typeface="Calibri"/>
                <a:cs typeface="Calibri"/>
              </a:rPr>
              <a:t>upload,</a:t>
            </a:r>
            <a:r>
              <a:rPr lang="en-US" sz="1800" spc="-75">
                <a:solidFill>
                  <a:srgbClr val="413D3C"/>
                </a:solidFill>
                <a:latin typeface="Calibri"/>
                <a:cs typeface="Calibri"/>
              </a:rPr>
              <a:t> </a:t>
            </a:r>
            <a:r>
              <a:rPr lang="en-US" sz="1800">
                <a:solidFill>
                  <a:srgbClr val="413D3C"/>
                </a:solidFill>
                <a:latin typeface="Calibri"/>
                <a:cs typeface="Calibri"/>
              </a:rPr>
              <a:t>Suppliers</a:t>
            </a:r>
            <a:r>
              <a:rPr lang="en-US" sz="1800" spc="-60">
                <a:solidFill>
                  <a:srgbClr val="413D3C"/>
                </a:solidFill>
                <a:latin typeface="Calibri"/>
                <a:cs typeface="Calibri"/>
              </a:rPr>
              <a:t> </a:t>
            </a:r>
            <a:r>
              <a:rPr lang="en-US" sz="1800">
                <a:solidFill>
                  <a:srgbClr val="413D3C"/>
                </a:solidFill>
                <a:latin typeface="Calibri"/>
                <a:cs typeface="Calibri"/>
              </a:rPr>
              <a:t>will</a:t>
            </a:r>
            <a:r>
              <a:rPr lang="en-US" sz="1800" spc="20">
                <a:solidFill>
                  <a:srgbClr val="413D3C"/>
                </a:solidFill>
                <a:latin typeface="Calibri"/>
                <a:cs typeface="Calibri"/>
              </a:rPr>
              <a:t> </a:t>
            </a:r>
            <a:r>
              <a:rPr lang="en-US" sz="1800">
                <a:solidFill>
                  <a:srgbClr val="413D3C"/>
                </a:solidFill>
                <a:latin typeface="Calibri"/>
                <a:cs typeface="Calibri"/>
              </a:rPr>
              <a:t>either </a:t>
            </a:r>
            <a:r>
              <a:rPr lang="en-US" sz="1800" spc="-25">
                <a:solidFill>
                  <a:srgbClr val="413D3C"/>
                </a:solidFill>
                <a:latin typeface="Calibri"/>
                <a:cs typeface="Calibri"/>
              </a:rPr>
              <a:t>be </a:t>
            </a:r>
            <a:r>
              <a:rPr lang="en-US" sz="1800">
                <a:solidFill>
                  <a:srgbClr val="413D3C"/>
                </a:solidFill>
                <a:latin typeface="Calibri"/>
                <a:cs typeface="Calibri"/>
              </a:rPr>
              <a:t>notified</a:t>
            </a:r>
            <a:r>
              <a:rPr lang="en-US" sz="1800" spc="95">
                <a:solidFill>
                  <a:srgbClr val="413D3C"/>
                </a:solidFill>
                <a:latin typeface="Calibri"/>
                <a:cs typeface="Calibri"/>
              </a:rPr>
              <a:t> </a:t>
            </a:r>
            <a:r>
              <a:rPr lang="en-US" sz="1800">
                <a:solidFill>
                  <a:srgbClr val="413D3C"/>
                </a:solidFill>
                <a:latin typeface="Calibri"/>
                <a:cs typeface="Calibri"/>
              </a:rPr>
              <a:t>the</a:t>
            </a:r>
            <a:r>
              <a:rPr lang="en-US" sz="1800" spc="-30">
                <a:solidFill>
                  <a:srgbClr val="413D3C"/>
                </a:solidFill>
                <a:latin typeface="Calibri"/>
                <a:cs typeface="Calibri"/>
              </a:rPr>
              <a:t> </a:t>
            </a:r>
            <a:r>
              <a:rPr lang="en-US" sz="1800">
                <a:solidFill>
                  <a:srgbClr val="413D3C"/>
                </a:solidFill>
                <a:latin typeface="Calibri"/>
                <a:cs typeface="Calibri"/>
              </a:rPr>
              <a:t>mass</a:t>
            </a:r>
            <a:r>
              <a:rPr lang="en-US" sz="1800" spc="-25">
                <a:solidFill>
                  <a:srgbClr val="413D3C"/>
                </a:solidFill>
                <a:latin typeface="Calibri"/>
                <a:cs typeface="Calibri"/>
              </a:rPr>
              <a:t> </a:t>
            </a:r>
            <a:r>
              <a:rPr lang="en-US" sz="1800">
                <a:solidFill>
                  <a:srgbClr val="413D3C"/>
                </a:solidFill>
                <a:latin typeface="Calibri"/>
                <a:cs typeface="Calibri"/>
              </a:rPr>
              <a:t>proposal</a:t>
            </a:r>
            <a:r>
              <a:rPr lang="en-US" sz="1800" spc="-100">
                <a:solidFill>
                  <a:srgbClr val="413D3C"/>
                </a:solidFill>
                <a:latin typeface="Calibri"/>
                <a:cs typeface="Calibri"/>
              </a:rPr>
              <a:t> </a:t>
            </a:r>
            <a:r>
              <a:rPr lang="en-US" sz="1800" spc="-10">
                <a:solidFill>
                  <a:srgbClr val="413D3C"/>
                </a:solidFill>
                <a:latin typeface="Calibri"/>
                <a:cs typeface="Calibri"/>
              </a:rPr>
              <a:t>upload</a:t>
            </a:r>
            <a:r>
              <a:rPr lang="en-US" sz="1800" spc="-70">
                <a:solidFill>
                  <a:srgbClr val="413D3C"/>
                </a:solidFill>
                <a:latin typeface="Calibri"/>
                <a:cs typeface="Calibri"/>
              </a:rPr>
              <a:t> </a:t>
            </a:r>
            <a:r>
              <a:rPr lang="en-US" sz="1800">
                <a:solidFill>
                  <a:srgbClr val="413D3C"/>
                </a:solidFill>
                <a:latin typeface="Calibri"/>
                <a:cs typeface="Calibri"/>
              </a:rPr>
              <a:t>was</a:t>
            </a:r>
            <a:r>
              <a:rPr lang="en-US" sz="1800" spc="-25">
                <a:solidFill>
                  <a:srgbClr val="413D3C"/>
                </a:solidFill>
                <a:latin typeface="Calibri"/>
                <a:cs typeface="Calibri"/>
              </a:rPr>
              <a:t> </a:t>
            </a:r>
            <a:r>
              <a:rPr lang="en-US" sz="1800">
                <a:solidFill>
                  <a:srgbClr val="413D3C"/>
                </a:solidFill>
                <a:latin typeface="Calibri"/>
                <a:cs typeface="Calibri"/>
              </a:rPr>
              <a:t>successful</a:t>
            </a:r>
            <a:r>
              <a:rPr lang="en-US" sz="1800" spc="-100">
                <a:solidFill>
                  <a:srgbClr val="413D3C"/>
                </a:solidFill>
                <a:latin typeface="Calibri"/>
                <a:cs typeface="Calibri"/>
              </a:rPr>
              <a:t> </a:t>
            </a:r>
            <a:r>
              <a:rPr lang="en-US" sz="1800">
                <a:solidFill>
                  <a:srgbClr val="413D3C"/>
                </a:solidFill>
                <a:latin typeface="Calibri"/>
                <a:cs typeface="Calibri"/>
              </a:rPr>
              <a:t>or</a:t>
            </a:r>
            <a:r>
              <a:rPr lang="en-US" sz="1800" spc="-45">
                <a:solidFill>
                  <a:srgbClr val="413D3C"/>
                </a:solidFill>
                <a:latin typeface="Calibri"/>
                <a:cs typeface="Calibri"/>
              </a:rPr>
              <a:t> if it </a:t>
            </a:r>
            <a:r>
              <a:rPr lang="en-US" sz="1800">
                <a:solidFill>
                  <a:srgbClr val="413D3C"/>
                </a:solidFill>
                <a:latin typeface="Calibri"/>
                <a:cs typeface="Calibri"/>
              </a:rPr>
              <a:t>included</a:t>
            </a:r>
            <a:r>
              <a:rPr lang="en-US" sz="1800" spc="15">
                <a:solidFill>
                  <a:srgbClr val="413D3C"/>
                </a:solidFill>
                <a:latin typeface="Calibri"/>
                <a:cs typeface="Calibri"/>
              </a:rPr>
              <a:t> </a:t>
            </a:r>
            <a:r>
              <a:rPr lang="en-US" sz="1800">
                <a:solidFill>
                  <a:srgbClr val="413D3C"/>
                </a:solidFill>
                <a:latin typeface="Calibri"/>
                <a:cs typeface="Calibri"/>
              </a:rPr>
              <a:t>errors</a:t>
            </a:r>
            <a:r>
              <a:rPr lang="en-US" sz="1800" spc="-25">
                <a:solidFill>
                  <a:srgbClr val="413D3C"/>
                </a:solidFill>
                <a:latin typeface="Calibri"/>
                <a:cs typeface="Calibri"/>
              </a:rPr>
              <a:t> </a:t>
            </a:r>
            <a:r>
              <a:rPr lang="en-US" sz="1800">
                <a:solidFill>
                  <a:srgbClr val="413D3C"/>
                </a:solidFill>
                <a:latin typeface="Calibri"/>
                <a:cs typeface="Calibri"/>
              </a:rPr>
              <a:t>and</a:t>
            </a:r>
            <a:r>
              <a:rPr lang="en-US" sz="1800" spc="-75">
                <a:solidFill>
                  <a:srgbClr val="413D3C"/>
                </a:solidFill>
                <a:latin typeface="Calibri"/>
                <a:cs typeface="Calibri"/>
              </a:rPr>
              <a:t> </a:t>
            </a:r>
            <a:r>
              <a:rPr lang="en-US" sz="1800">
                <a:solidFill>
                  <a:srgbClr val="413D3C"/>
                </a:solidFill>
                <a:latin typeface="Calibri"/>
                <a:cs typeface="Calibri"/>
              </a:rPr>
              <a:t>then</a:t>
            </a:r>
            <a:r>
              <a:rPr lang="en-US" sz="1800" spc="15">
                <a:solidFill>
                  <a:srgbClr val="413D3C"/>
                </a:solidFill>
                <a:latin typeface="Calibri"/>
                <a:cs typeface="Calibri"/>
              </a:rPr>
              <a:t> </a:t>
            </a:r>
            <a:r>
              <a:rPr lang="en-US" sz="1800">
                <a:solidFill>
                  <a:srgbClr val="413D3C"/>
                </a:solidFill>
                <a:latin typeface="Calibri"/>
                <a:cs typeface="Calibri"/>
              </a:rPr>
              <a:t>be</a:t>
            </a:r>
            <a:r>
              <a:rPr lang="en-US" sz="1800" spc="-30">
                <a:solidFill>
                  <a:srgbClr val="413D3C"/>
                </a:solidFill>
                <a:latin typeface="Calibri"/>
                <a:cs typeface="Calibri"/>
              </a:rPr>
              <a:t> </a:t>
            </a:r>
            <a:r>
              <a:rPr lang="en-US" sz="1800" spc="-10">
                <a:solidFill>
                  <a:srgbClr val="413D3C"/>
                </a:solidFill>
                <a:latin typeface="Calibri"/>
                <a:cs typeface="Calibri"/>
              </a:rPr>
              <a:t>prompted </a:t>
            </a:r>
            <a:r>
              <a:rPr lang="en-US" sz="1800">
                <a:solidFill>
                  <a:srgbClr val="413D3C"/>
                </a:solidFill>
                <a:latin typeface="Calibri"/>
                <a:cs typeface="Calibri"/>
              </a:rPr>
              <a:t>to</a:t>
            </a:r>
            <a:r>
              <a:rPr lang="en-US" sz="1800" spc="-5">
                <a:solidFill>
                  <a:srgbClr val="413D3C"/>
                </a:solidFill>
                <a:latin typeface="Calibri"/>
                <a:cs typeface="Calibri"/>
              </a:rPr>
              <a:t> </a:t>
            </a:r>
            <a:r>
              <a:rPr lang="en-US" sz="1800">
                <a:solidFill>
                  <a:srgbClr val="413D3C"/>
                </a:solidFill>
                <a:latin typeface="Calibri"/>
                <a:cs typeface="Calibri"/>
              </a:rPr>
              <a:t>correct</a:t>
            </a:r>
            <a:r>
              <a:rPr lang="en-US" sz="1800" spc="-110">
                <a:solidFill>
                  <a:srgbClr val="413D3C"/>
                </a:solidFill>
                <a:latin typeface="Calibri"/>
                <a:cs typeface="Calibri"/>
              </a:rPr>
              <a:t> </a:t>
            </a:r>
            <a:r>
              <a:rPr lang="en-US" sz="1800">
                <a:solidFill>
                  <a:srgbClr val="413D3C"/>
                </a:solidFill>
                <a:latin typeface="Calibri"/>
                <a:cs typeface="Calibri"/>
              </a:rPr>
              <a:t>the</a:t>
            </a:r>
            <a:r>
              <a:rPr lang="en-US" sz="1800" spc="40">
                <a:solidFill>
                  <a:srgbClr val="413D3C"/>
                </a:solidFill>
                <a:latin typeface="Calibri"/>
                <a:cs typeface="Calibri"/>
              </a:rPr>
              <a:t> </a:t>
            </a:r>
            <a:r>
              <a:rPr lang="en-US" sz="1800">
                <a:solidFill>
                  <a:srgbClr val="413D3C"/>
                </a:solidFill>
                <a:latin typeface="Calibri"/>
                <a:cs typeface="Calibri"/>
              </a:rPr>
              <a:t>errors</a:t>
            </a:r>
            <a:r>
              <a:rPr lang="en-US" sz="1800" spc="-35">
                <a:solidFill>
                  <a:srgbClr val="413D3C"/>
                </a:solidFill>
                <a:latin typeface="Calibri"/>
                <a:cs typeface="Calibri"/>
              </a:rPr>
              <a:t> </a:t>
            </a:r>
            <a:r>
              <a:rPr lang="en-US" sz="1800">
                <a:solidFill>
                  <a:srgbClr val="413D3C"/>
                </a:solidFill>
                <a:latin typeface="Calibri"/>
                <a:cs typeface="Calibri"/>
              </a:rPr>
              <a:t>and</a:t>
            </a:r>
            <a:r>
              <a:rPr lang="en-US" sz="1800" spc="-80">
                <a:solidFill>
                  <a:srgbClr val="413D3C"/>
                </a:solidFill>
                <a:latin typeface="Calibri"/>
                <a:cs typeface="Calibri"/>
              </a:rPr>
              <a:t> </a:t>
            </a:r>
            <a:r>
              <a:rPr lang="en-US" sz="1800">
                <a:solidFill>
                  <a:srgbClr val="413D3C"/>
                </a:solidFill>
                <a:latin typeface="Calibri"/>
                <a:cs typeface="Calibri"/>
              </a:rPr>
              <a:t>resubmit</a:t>
            </a:r>
            <a:r>
              <a:rPr lang="en-US" sz="1800" spc="-110">
                <a:solidFill>
                  <a:srgbClr val="413D3C"/>
                </a:solidFill>
                <a:latin typeface="Calibri"/>
                <a:cs typeface="Calibri"/>
              </a:rPr>
              <a:t> </a:t>
            </a:r>
            <a:r>
              <a:rPr lang="en-US" sz="1800">
                <a:solidFill>
                  <a:srgbClr val="413D3C"/>
                </a:solidFill>
                <a:latin typeface="Calibri"/>
                <a:cs typeface="Calibri"/>
              </a:rPr>
              <a:t>the</a:t>
            </a:r>
            <a:r>
              <a:rPr lang="en-US" sz="1800" spc="-35">
                <a:solidFill>
                  <a:srgbClr val="413D3C"/>
                </a:solidFill>
                <a:latin typeface="Calibri"/>
                <a:cs typeface="Calibri"/>
              </a:rPr>
              <a:t> </a:t>
            </a:r>
            <a:r>
              <a:rPr lang="en-US" sz="1800">
                <a:solidFill>
                  <a:srgbClr val="413D3C"/>
                </a:solidFill>
                <a:latin typeface="Calibri"/>
                <a:cs typeface="Calibri"/>
              </a:rPr>
              <a:t>upload</a:t>
            </a:r>
            <a:r>
              <a:rPr lang="en-US" sz="1800" spc="-5">
                <a:solidFill>
                  <a:srgbClr val="413D3C"/>
                </a:solidFill>
                <a:latin typeface="Calibri"/>
                <a:cs typeface="Calibri"/>
              </a:rPr>
              <a:t> </a:t>
            </a:r>
            <a:r>
              <a:rPr lang="en-US" sz="1800">
                <a:solidFill>
                  <a:srgbClr val="413D3C"/>
                </a:solidFill>
                <a:latin typeface="Calibri"/>
                <a:cs typeface="Calibri"/>
              </a:rPr>
              <a:t>for</a:t>
            </a:r>
            <a:r>
              <a:rPr lang="en-US" sz="1800" spc="-50">
                <a:solidFill>
                  <a:srgbClr val="413D3C"/>
                </a:solidFill>
                <a:latin typeface="Calibri"/>
                <a:cs typeface="Calibri"/>
              </a:rPr>
              <a:t> </a:t>
            </a:r>
            <a:r>
              <a:rPr lang="en-US" sz="1800">
                <a:solidFill>
                  <a:srgbClr val="413D3C"/>
                </a:solidFill>
                <a:latin typeface="Calibri"/>
                <a:cs typeface="Calibri"/>
              </a:rPr>
              <a:t>Merchant</a:t>
            </a:r>
            <a:r>
              <a:rPr lang="en-US" sz="1800" spc="-110">
                <a:solidFill>
                  <a:srgbClr val="413D3C"/>
                </a:solidFill>
                <a:latin typeface="Calibri"/>
                <a:cs typeface="Calibri"/>
              </a:rPr>
              <a:t> </a:t>
            </a:r>
            <a:r>
              <a:rPr lang="en-US" sz="1800">
                <a:solidFill>
                  <a:srgbClr val="413D3C"/>
                </a:solidFill>
                <a:latin typeface="Calibri"/>
                <a:cs typeface="Calibri"/>
              </a:rPr>
              <a:t>review</a:t>
            </a:r>
            <a:r>
              <a:rPr lang="en-US" sz="1800" spc="-50">
                <a:solidFill>
                  <a:srgbClr val="413D3C"/>
                </a:solidFill>
                <a:latin typeface="Calibri"/>
                <a:cs typeface="Calibri"/>
              </a:rPr>
              <a:t> </a:t>
            </a:r>
            <a:r>
              <a:rPr lang="en-US" sz="1800">
                <a:solidFill>
                  <a:srgbClr val="413D3C"/>
                </a:solidFill>
                <a:latin typeface="Calibri"/>
                <a:cs typeface="Calibri"/>
              </a:rPr>
              <a:t>and </a:t>
            </a:r>
            <a:r>
              <a:rPr lang="en-US" sz="1800" spc="-10">
                <a:solidFill>
                  <a:srgbClr val="413D3C"/>
                </a:solidFill>
                <a:latin typeface="Calibri"/>
                <a:cs typeface="Calibri"/>
              </a:rPr>
              <a:t>approval.</a:t>
            </a:r>
            <a:endParaRPr lang="en-US" sz="1800">
              <a:solidFill>
                <a:srgbClr val="413D3C"/>
              </a:solidFill>
              <a:latin typeface="Calibri"/>
              <a:cs typeface="Calibri"/>
            </a:endParaRPr>
          </a:p>
        </p:txBody>
      </p:sp>
      <p:sp>
        <p:nvSpPr>
          <p:cNvPr id="3" name="TextBox 2">
            <a:extLst>
              <a:ext uri="{FF2B5EF4-FFF2-40B4-BE49-F238E27FC236}">
                <a16:creationId xmlns:a16="http://schemas.microsoft.com/office/drawing/2014/main" id="{9EA4DE91-66C2-59D8-58D0-0485C37426E2}"/>
              </a:ext>
            </a:extLst>
          </p:cNvPr>
          <p:cNvSpPr txBox="1"/>
          <p:nvPr/>
        </p:nvSpPr>
        <p:spPr>
          <a:xfrm>
            <a:off x="233021" y="4209233"/>
            <a:ext cx="1051351" cy="999241"/>
          </a:xfrm>
          <a:prstGeom prst="rect">
            <a:avLst/>
          </a:prstGeom>
          <a:noFill/>
        </p:spPr>
        <p:txBody>
          <a:bodyPr wrap="square" lIns="0" tIns="0" rIns="0" bIns="0" rtlCol="0">
            <a:noAutofit/>
          </a:bodyPr>
          <a:lstStyle/>
          <a:p>
            <a:r>
              <a:rPr lang="en-US">
                <a:solidFill>
                  <a:srgbClr val="0070C0"/>
                </a:solidFill>
                <a:latin typeface="Calibri"/>
                <a:cs typeface="Calibri"/>
                <a:hlinkClick r:id="rId3">
                  <a:extLst>
                    <a:ext uri="{A12FA001-AC4F-418D-AE19-62706E023703}">
                      <ahyp:hlinkClr xmlns:ahyp="http://schemas.microsoft.com/office/drawing/2018/hyperlinkcolor" val="tx"/>
                    </a:ext>
                  </a:extLst>
                </a:hlinkClick>
              </a:rPr>
              <a:t>DSD Resources </a:t>
            </a:r>
            <a:endParaRPr lang="en-US">
              <a:solidFill>
                <a:srgbClr val="0070C0"/>
              </a:solidFill>
              <a:latin typeface="Calibri"/>
              <a:cs typeface="Calibri"/>
            </a:endParaRPr>
          </a:p>
          <a:p>
            <a:endParaRPr lang="en-US">
              <a:solidFill>
                <a:srgbClr val="0070C0"/>
              </a:solidFill>
              <a:latin typeface="Calibri"/>
              <a:cs typeface="Calibri"/>
            </a:endParaRPr>
          </a:p>
          <a:p>
            <a:r>
              <a:rPr lang="en-US">
                <a:solidFill>
                  <a:srgbClr val="0070C0"/>
                </a:solidFill>
                <a:latin typeface="Calibri"/>
                <a:cs typeface="Calibri"/>
                <a:hlinkClick r:id="rId4">
                  <a:extLst>
                    <a:ext uri="{A12FA001-AC4F-418D-AE19-62706E023703}">
                      <ahyp:hlinkClr xmlns:ahyp="http://schemas.microsoft.com/office/drawing/2018/hyperlinkcolor" val="tx"/>
                    </a:ext>
                  </a:extLst>
                </a:hlinkClick>
              </a:rPr>
              <a:t>DC Resources</a:t>
            </a:r>
            <a:endParaRPr lang="en-US">
              <a:solidFill>
                <a:srgbClr val="0070C0"/>
              </a:solidFill>
              <a:latin typeface="Calibri"/>
              <a:cs typeface="Calibri"/>
            </a:endParaRPr>
          </a:p>
        </p:txBody>
      </p:sp>
      <p:sp>
        <p:nvSpPr>
          <p:cNvPr id="4" name="TextBox 3">
            <a:extLst>
              <a:ext uri="{FF2B5EF4-FFF2-40B4-BE49-F238E27FC236}">
                <a16:creationId xmlns:a16="http://schemas.microsoft.com/office/drawing/2014/main" id="{8ECE5969-6E17-BB66-FEA1-E51BA58B6576}"/>
              </a:ext>
            </a:extLst>
          </p:cNvPr>
          <p:cNvSpPr txBox="1"/>
          <p:nvPr/>
        </p:nvSpPr>
        <p:spPr>
          <a:xfrm>
            <a:off x="4230303" y="4207628"/>
            <a:ext cx="1051351" cy="999241"/>
          </a:xfrm>
          <a:prstGeom prst="rect">
            <a:avLst/>
          </a:prstGeom>
          <a:noFill/>
        </p:spPr>
        <p:txBody>
          <a:bodyPr wrap="square" lIns="0" tIns="0" rIns="0" bIns="0" rtlCol="0">
            <a:noAutofit/>
          </a:bodyPr>
          <a:lstStyle/>
          <a:p>
            <a:r>
              <a:rPr lang="en-US">
                <a:solidFill>
                  <a:srgbClr val="0070C0"/>
                </a:solidFill>
                <a:latin typeface="Calibri"/>
                <a:cs typeface="Calibri"/>
                <a:hlinkClick r:id="rId5">
                  <a:extLst>
                    <a:ext uri="{A12FA001-AC4F-418D-AE19-62706E023703}">
                      <ahyp:hlinkClr xmlns:ahyp="http://schemas.microsoft.com/office/drawing/2018/hyperlinkcolor" val="tx"/>
                    </a:ext>
                  </a:extLst>
                </a:hlinkClick>
              </a:rPr>
              <a:t>DSD Resources </a:t>
            </a:r>
            <a:endParaRPr lang="en-US">
              <a:solidFill>
                <a:srgbClr val="0070C0"/>
              </a:solidFill>
              <a:latin typeface="Calibri"/>
              <a:cs typeface="Calibri"/>
            </a:endParaRPr>
          </a:p>
          <a:p>
            <a:endParaRPr lang="en-US">
              <a:solidFill>
                <a:srgbClr val="0070C0"/>
              </a:solidFill>
              <a:latin typeface="Calibri"/>
              <a:cs typeface="Calibri"/>
            </a:endParaRPr>
          </a:p>
          <a:p>
            <a:r>
              <a:rPr lang="en-US">
                <a:solidFill>
                  <a:srgbClr val="0070C0"/>
                </a:solidFill>
                <a:latin typeface="Calibri"/>
                <a:cs typeface="Calibri"/>
                <a:hlinkClick r:id="rId6">
                  <a:extLst>
                    <a:ext uri="{A12FA001-AC4F-418D-AE19-62706E023703}">
                      <ahyp:hlinkClr xmlns:ahyp="http://schemas.microsoft.com/office/drawing/2018/hyperlinkcolor" val="tx"/>
                    </a:ext>
                  </a:extLst>
                </a:hlinkClick>
              </a:rPr>
              <a:t>DC Resources</a:t>
            </a:r>
            <a:endParaRPr lang="en-US">
              <a:solidFill>
                <a:srgbClr val="0070C0"/>
              </a:solidFill>
              <a:latin typeface="Calibri"/>
              <a:cs typeface="Calibri"/>
            </a:endParaRPr>
          </a:p>
        </p:txBody>
      </p:sp>
      <p:sp>
        <p:nvSpPr>
          <p:cNvPr id="6" name="TextBox 5">
            <a:extLst>
              <a:ext uri="{FF2B5EF4-FFF2-40B4-BE49-F238E27FC236}">
                <a16:creationId xmlns:a16="http://schemas.microsoft.com/office/drawing/2014/main" id="{2DAE61E1-B289-7563-DF2B-2F855F67A706}"/>
              </a:ext>
            </a:extLst>
          </p:cNvPr>
          <p:cNvSpPr txBox="1"/>
          <p:nvPr/>
        </p:nvSpPr>
        <p:spPr>
          <a:xfrm>
            <a:off x="8202292" y="4575339"/>
            <a:ext cx="1086964" cy="999241"/>
          </a:xfrm>
          <a:prstGeom prst="rect">
            <a:avLst/>
          </a:prstGeom>
          <a:noFill/>
        </p:spPr>
        <p:txBody>
          <a:bodyPr wrap="square" lIns="0" tIns="0" rIns="0" bIns="0" rtlCol="0">
            <a:noAutofit/>
          </a:bodyPr>
          <a:lstStyle/>
          <a:p>
            <a:r>
              <a:rPr lang="en-US" sz="1700">
                <a:solidFill>
                  <a:srgbClr val="0070C0"/>
                </a:solidFill>
                <a:latin typeface="Calibri"/>
                <a:cs typeface="Calibri"/>
                <a:hlinkClick r:id="rId7">
                  <a:extLst>
                    <a:ext uri="{A12FA001-AC4F-418D-AE19-62706E023703}">
                      <ahyp:hlinkClr xmlns:ahyp="http://schemas.microsoft.com/office/drawing/2018/hyperlinkcolor" val="tx"/>
                    </a:ext>
                  </a:extLst>
                </a:hlinkClick>
              </a:rPr>
              <a:t>Smartsheet Resources </a:t>
            </a:r>
            <a:endParaRPr lang="en-US" sz="1700">
              <a:solidFill>
                <a:srgbClr val="0070C0"/>
              </a:solidFill>
              <a:latin typeface="Calibri"/>
              <a:cs typeface="Calibri"/>
            </a:endParaRPr>
          </a:p>
        </p:txBody>
      </p:sp>
      <p:pic>
        <p:nvPicPr>
          <p:cNvPr id="14" name="Picture 13">
            <a:extLst>
              <a:ext uri="{FF2B5EF4-FFF2-40B4-BE49-F238E27FC236}">
                <a16:creationId xmlns:a16="http://schemas.microsoft.com/office/drawing/2014/main" id="{57A932AF-86FE-C2B6-DDF0-49F619291AF1}"/>
              </a:ext>
            </a:extLst>
          </p:cNvPr>
          <p:cNvPicPr>
            <a:picLocks noChangeAspect="1"/>
          </p:cNvPicPr>
          <p:nvPr/>
        </p:nvPicPr>
        <p:blipFill>
          <a:blip r:embed="rId8"/>
          <a:stretch>
            <a:fillRect/>
          </a:stretch>
        </p:blipFill>
        <p:spPr>
          <a:xfrm>
            <a:off x="9470739" y="3931607"/>
            <a:ext cx="1717189" cy="2050860"/>
          </a:xfrm>
          <a:prstGeom prst="rect">
            <a:avLst/>
          </a:prstGeom>
          <a:ln w="19050">
            <a:solidFill>
              <a:schemeClr val="tx1"/>
            </a:solidFill>
          </a:ln>
        </p:spPr>
      </p:pic>
      <p:pic>
        <p:nvPicPr>
          <p:cNvPr id="11" name="Picture 10">
            <a:extLst>
              <a:ext uri="{FF2B5EF4-FFF2-40B4-BE49-F238E27FC236}">
                <a16:creationId xmlns:a16="http://schemas.microsoft.com/office/drawing/2014/main" id="{DF9122F7-B24E-A11D-3418-E3C94D3A42D4}"/>
              </a:ext>
            </a:extLst>
          </p:cNvPr>
          <p:cNvPicPr>
            <a:picLocks noChangeAspect="1"/>
          </p:cNvPicPr>
          <p:nvPr/>
        </p:nvPicPr>
        <p:blipFill>
          <a:blip r:embed="rId9"/>
          <a:stretch>
            <a:fillRect/>
          </a:stretch>
        </p:blipFill>
        <p:spPr>
          <a:xfrm>
            <a:off x="1465855" y="3909830"/>
            <a:ext cx="1745871" cy="2057935"/>
          </a:xfrm>
          <a:prstGeom prst="rect">
            <a:avLst/>
          </a:prstGeom>
        </p:spPr>
      </p:pic>
      <p:pic>
        <p:nvPicPr>
          <p:cNvPr id="15" name="Picture 14">
            <a:extLst>
              <a:ext uri="{FF2B5EF4-FFF2-40B4-BE49-F238E27FC236}">
                <a16:creationId xmlns:a16="http://schemas.microsoft.com/office/drawing/2014/main" id="{41F90DCC-5893-C0AD-D457-8B2C23C154F8}"/>
              </a:ext>
            </a:extLst>
          </p:cNvPr>
          <p:cNvPicPr>
            <a:picLocks noChangeAspect="1"/>
          </p:cNvPicPr>
          <p:nvPr/>
        </p:nvPicPr>
        <p:blipFill>
          <a:blip r:embed="rId10"/>
          <a:stretch>
            <a:fillRect/>
          </a:stretch>
        </p:blipFill>
        <p:spPr>
          <a:xfrm>
            <a:off x="5679983" y="3783435"/>
            <a:ext cx="1581585" cy="1928763"/>
          </a:xfrm>
          <a:prstGeom prst="rect">
            <a:avLst/>
          </a:prstGeom>
        </p:spPr>
      </p:pic>
    </p:spTree>
    <p:extLst>
      <p:ext uri="{BB962C8B-B14F-4D97-AF65-F5344CB8AC3E}">
        <p14:creationId xmlns:p14="http://schemas.microsoft.com/office/powerpoint/2010/main" val="234657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ED39EA-9021-21C3-C798-806EC54FBCBE}"/>
              </a:ext>
            </a:extLst>
          </p:cNvPr>
          <p:cNvSpPr>
            <a:spLocks noGrp="1"/>
          </p:cNvSpPr>
          <p:nvPr>
            <p:ph type="sldNum" sz="quarter" idx="7"/>
          </p:nvPr>
        </p:nvSpPr>
        <p:spPr/>
        <p:txBody>
          <a:bodyPr/>
          <a:lstStyle/>
          <a:p>
            <a:fld id="{B6F15528-21DE-4FAA-801E-634DDDAF4B2B}" type="slidenum">
              <a:rPr lang="uk-UA" smtClean="0"/>
              <a:pPr/>
              <a:t>17</a:t>
            </a:fld>
            <a:endParaRPr lang="uk-UA"/>
          </a:p>
        </p:txBody>
      </p:sp>
      <p:sp>
        <p:nvSpPr>
          <p:cNvPr id="4" name="Text Placeholder 3">
            <a:extLst>
              <a:ext uri="{FF2B5EF4-FFF2-40B4-BE49-F238E27FC236}">
                <a16:creationId xmlns:a16="http://schemas.microsoft.com/office/drawing/2014/main" id="{C4DD86D5-5DD1-AAC8-5635-9AA07CD36F6E}"/>
              </a:ext>
            </a:extLst>
          </p:cNvPr>
          <p:cNvSpPr>
            <a:spLocks noGrp="1"/>
          </p:cNvSpPr>
          <p:nvPr>
            <p:ph type="body" sz="quarter" idx="29"/>
          </p:nvPr>
        </p:nvSpPr>
        <p:spPr/>
        <p:txBody>
          <a:bodyPr/>
          <a:lstStyle/>
          <a:p>
            <a:pPr marL="0" indent="0">
              <a:buNone/>
            </a:pPr>
            <a:r>
              <a:rPr lang="en-US" sz="1600">
                <a:solidFill>
                  <a:srgbClr val="413D3C"/>
                </a:solidFill>
                <a:latin typeface="Calibri"/>
                <a:cs typeface="Calibri"/>
              </a:rPr>
              <a:t>Suppliers</a:t>
            </a:r>
            <a:r>
              <a:rPr lang="en-US" sz="1600" spc="-110">
                <a:solidFill>
                  <a:srgbClr val="413D3C"/>
                </a:solidFill>
                <a:latin typeface="Calibri"/>
                <a:cs typeface="Calibri"/>
              </a:rPr>
              <a:t> </a:t>
            </a:r>
            <a:r>
              <a:rPr lang="en-US" sz="1600">
                <a:solidFill>
                  <a:srgbClr val="413D3C"/>
                </a:solidFill>
                <a:latin typeface="Calibri"/>
                <a:cs typeface="Calibri"/>
              </a:rPr>
              <a:t>can</a:t>
            </a:r>
            <a:r>
              <a:rPr lang="en-US" sz="1600" spc="-45">
                <a:solidFill>
                  <a:srgbClr val="413D3C"/>
                </a:solidFill>
                <a:latin typeface="Calibri"/>
                <a:cs typeface="Calibri"/>
              </a:rPr>
              <a:t> </a:t>
            </a:r>
            <a:r>
              <a:rPr lang="en-US" sz="1600">
                <a:solidFill>
                  <a:srgbClr val="413D3C"/>
                </a:solidFill>
                <a:latin typeface="Calibri"/>
                <a:cs typeface="Calibri"/>
              </a:rPr>
              <a:t>submit</a:t>
            </a:r>
            <a:r>
              <a:rPr lang="en-US" sz="1600" spc="5">
                <a:solidFill>
                  <a:srgbClr val="413D3C"/>
                </a:solidFill>
                <a:latin typeface="Calibri"/>
                <a:cs typeface="Calibri"/>
              </a:rPr>
              <a:t> </a:t>
            </a:r>
            <a:r>
              <a:rPr lang="en-US" sz="1600">
                <a:solidFill>
                  <a:srgbClr val="413D3C"/>
                </a:solidFill>
                <a:latin typeface="Calibri"/>
                <a:cs typeface="Calibri"/>
              </a:rPr>
              <a:t>online-only</a:t>
            </a:r>
            <a:r>
              <a:rPr lang="en-US" sz="1600" spc="-145">
                <a:solidFill>
                  <a:srgbClr val="413D3C"/>
                </a:solidFill>
                <a:latin typeface="Calibri"/>
                <a:cs typeface="Calibri"/>
              </a:rPr>
              <a:t> </a:t>
            </a:r>
            <a:r>
              <a:rPr lang="en-US" sz="1600">
                <a:solidFill>
                  <a:srgbClr val="413D3C"/>
                </a:solidFill>
                <a:latin typeface="Calibri"/>
                <a:cs typeface="Calibri"/>
              </a:rPr>
              <a:t>product</a:t>
            </a:r>
            <a:r>
              <a:rPr lang="en-US" sz="1600" spc="-75">
                <a:solidFill>
                  <a:srgbClr val="413D3C"/>
                </a:solidFill>
                <a:latin typeface="Calibri"/>
                <a:cs typeface="Calibri"/>
              </a:rPr>
              <a:t> </a:t>
            </a:r>
            <a:r>
              <a:rPr lang="en-US" sz="1600">
                <a:solidFill>
                  <a:srgbClr val="413D3C"/>
                </a:solidFill>
                <a:latin typeface="Calibri"/>
                <a:cs typeface="Calibri"/>
              </a:rPr>
              <a:t>proposals</a:t>
            </a:r>
            <a:r>
              <a:rPr lang="en-US" sz="1600" spc="-100">
                <a:solidFill>
                  <a:srgbClr val="413D3C"/>
                </a:solidFill>
                <a:latin typeface="Calibri"/>
                <a:cs typeface="Calibri"/>
              </a:rPr>
              <a:t> </a:t>
            </a:r>
            <a:r>
              <a:rPr lang="en-US" sz="1600">
                <a:solidFill>
                  <a:srgbClr val="413D3C"/>
                </a:solidFill>
                <a:latin typeface="Calibri"/>
                <a:cs typeface="Calibri"/>
              </a:rPr>
              <a:t>in</a:t>
            </a:r>
            <a:r>
              <a:rPr lang="en-US" sz="1600" spc="-40">
                <a:solidFill>
                  <a:srgbClr val="413D3C"/>
                </a:solidFill>
                <a:latin typeface="Calibri"/>
                <a:cs typeface="Calibri"/>
              </a:rPr>
              <a:t> </a:t>
            </a:r>
            <a:r>
              <a:rPr lang="en-US" sz="1600" err="1">
                <a:solidFill>
                  <a:srgbClr val="413D3C"/>
                </a:solidFill>
                <a:latin typeface="Calibri"/>
                <a:cs typeface="Calibri"/>
              </a:rPr>
              <a:t>Stibo</a:t>
            </a:r>
            <a:r>
              <a:rPr lang="en-US" sz="1600">
                <a:solidFill>
                  <a:srgbClr val="413D3C"/>
                </a:solidFill>
                <a:latin typeface="Calibri"/>
                <a:cs typeface="Calibri"/>
              </a:rPr>
              <a:t>,</a:t>
            </a:r>
            <a:r>
              <a:rPr lang="en-US" sz="1600" spc="-70">
                <a:solidFill>
                  <a:srgbClr val="413D3C"/>
                </a:solidFill>
                <a:latin typeface="Calibri"/>
                <a:cs typeface="Calibri"/>
              </a:rPr>
              <a:t> </a:t>
            </a:r>
            <a:r>
              <a:rPr lang="en-US" sz="1600">
                <a:solidFill>
                  <a:srgbClr val="413D3C"/>
                </a:solidFill>
                <a:latin typeface="Calibri"/>
                <a:cs typeface="Calibri"/>
              </a:rPr>
              <a:t>but</a:t>
            </a:r>
            <a:r>
              <a:rPr lang="en-US" sz="1600" spc="15">
                <a:solidFill>
                  <a:srgbClr val="413D3C"/>
                </a:solidFill>
                <a:latin typeface="Calibri"/>
                <a:cs typeface="Calibri"/>
              </a:rPr>
              <a:t> </a:t>
            </a:r>
            <a:r>
              <a:rPr lang="en-US" sz="1600">
                <a:solidFill>
                  <a:srgbClr val="413D3C"/>
                </a:solidFill>
                <a:latin typeface="Calibri"/>
                <a:cs typeface="Calibri"/>
              </a:rPr>
              <a:t>in</a:t>
            </a:r>
            <a:r>
              <a:rPr lang="en-US" sz="1600" spc="40">
                <a:solidFill>
                  <a:srgbClr val="413D3C"/>
                </a:solidFill>
                <a:latin typeface="Calibri"/>
                <a:cs typeface="Calibri"/>
              </a:rPr>
              <a:t> </a:t>
            </a:r>
            <a:r>
              <a:rPr lang="en-US" sz="1600">
                <a:solidFill>
                  <a:srgbClr val="413D3C"/>
                </a:solidFill>
                <a:latin typeface="Calibri"/>
                <a:cs typeface="Calibri"/>
              </a:rPr>
              <a:t>these</a:t>
            </a:r>
            <a:r>
              <a:rPr lang="en-US" sz="1600" spc="25">
                <a:solidFill>
                  <a:srgbClr val="413D3C"/>
                </a:solidFill>
                <a:latin typeface="Calibri"/>
                <a:cs typeface="Calibri"/>
              </a:rPr>
              <a:t> </a:t>
            </a:r>
            <a:r>
              <a:rPr lang="en-US" sz="1600">
                <a:solidFill>
                  <a:srgbClr val="413D3C"/>
                </a:solidFill>
                <a:latin typeface="Calibri"/>
                <a:cs typeface="Calibri"/>
              </a:rPr>
              <a:t>scenarios,</a:t>
            </a:r>
            <a:r>
              <a:rPr lang="en-US" sz="1600" spc="15">
                <a:solidFill>
                  <a:srgbClr val="413D3C"/>
                </a:solidFill>
                <a:latin typeface="Calibri"/>
                <a:cs typeface="Calibri"/>
              </a:rPr>
              <a:t> </a:t>
            </a:r>
            <a:r>
              <a:rPr lang="en-US" sz="1600">
                <a:solidFill>
                  <a:srgbClr val="413D3C"/>
                </a:solidFill>
                <a:latin typeface="Calibri"/>
                <a:cs typeface="Calibri"/>
              </a:rPr>
              <a:t>Suppliers</a:t>
            </a:r>
            <a:r>
              <a:rPr lang="en-US" sz="1600" spc="-100">
                <a:solidFill>
                  <a:srgbClr val="413D3C"/>
                </a:solidFill>
                <a:latin typeface="Calibri"/>
                <a:cs typeface="Calibri"/>
              </a:rPr>
              <a:t> </a:t>
            </a:r>
            <a:r>
              <a:rPr lang="en-US" sz="1600">
                <a:solidFill>
                  <a:srgbClr val="413D3C"/>
                </a:solidFill>
                <a:latin typeface="Calibri"/>
                <a:cs typeface="Calibri"/>
              </a:rPr>
              <a:t>must</a:t>
            </a:r>
            <a:r>
              <a:rPr lang="en-US" sz="1600" spc="10">
                <a:solidFill>
                  <a:srgbClr val="413D3C"/>
                </a:solidFill>
                <a:latin typeface="Calibri"/>
                <a:cs typeface="Calibri"/>
              </a:rPr>
              <a:t> </a:t>
            </a:r>
            <a:r>
              <a:rPr lang="en-US" sz="1600" spc="-20">
                <a:solidFill>
                  <a:srgbClr val="413D3C"/>
                </a:solidFill>
                <a:latin typeface="Calibri"/>
                <a:cs typeface="Calibri"/>
              </a:rPr>
              <a:t>work </a:t>
            </a:r>
            <a:r>
              <a:rPr lang="en-US" sz="1600">
                <a:solidFill>
                  <a:srgbClr val="413D3C"/>
                </a:solidFill>
                <a:latin typeface="Calibri"/>
                <a:cs typeface="Calibri"/>
              </a:rPr>
              <a:t>back</a:t>
            </a:r>
            <a:r>
              <a:rPr lang="en-US" sz="1600" spc="-10">
                <a:solidFill>
                  <a:srgbClr val="413D3C"/>
                </a:solidFill>
                <a:latin typeface="Calibri"/>
                <a:cs typeface="Calibri"/>
              </a:rPr>
              <a:t> </a:t>
            </a:r>
            <a:r>
              <a:rPr lang="en-US" sz="1600">
                <a:solidFill>
                  <a:srgbClr val="413D3C"/>
                </a:solidFill>
                <a:latin typeface="Calibri"/>
                <a:cs typeface="Calibri"/>
              </a:rPr>
              <a:t>with</a:t>
            </a:r>
            <a:r>
              <a:rPr lang="en-US" sz="1600" spc="-60">
                <a:solidFill>
                  <a:srgbClr val="413D3C"/>
                </a:solidFill>
                <a:latin typeface="Calibri"/>
                <a:cs typeface="Calibri"/>
              </a:rPr>
              <a:t> </a:t>
            </a:r>
            <a:r>
              <a:rPr lang="en-US" sz="1600">
                <a:solidFill>
                  <a:srgbClr val="413D3C"/>
                </a:solidFill>
                <a:latin typeface="Calibri"/>
                <a:cs typeface="Calibri"/>
              </a:rPr>
              <a:t>Digital</a:t>
            </a:r>
            <a:r>
              <a:rPr lang="en-US" sz="1600" spc="-55">
                <a:solidFill>
                  <a:srgbClr val="413D3C"/>
                </a:solidFill>
                <a:latin typeface="Calibri"/>
                <a:cs typeface="Calibri"/>
              </a:rPr>
              <a:t> </a:t>
            </a:r>
            <a:r>
              <a:rPr lang="en-US" sz="1600" spc="-10">
                <a:solidFill>
                  <a:srgbClr val="413D3C"/>
                </a:solidFill>
                <a:latin typeface="Calibri"/>
                <a:cs typeface="Calibri"/>
              </a:rPr>
              <a:t>Category</a:t>
            </a:r>
            <a:r>
              <a:rPr lang="en-US" sz="1600" spc="-80">
                <a:solidFill>
                  <a:srgbClr val="413D3C"/>
                </a:solidFill>
                <a:latin typeface="Calibri"/>
                <a:cs typeface="Calibri"/>
              </a:rPr>
              <a:t> </a:t>
            </a:r>
            <a:r>
              <a:rPr lang="en-US" sz="1600">
                <a:solidFill>
                  <a:srgbClr val="413D3C"/>
                </a:solidFill>
                <a:latin typeface="Calibri"/>
                <a:cs typeface="Calibri"/>
              </a:rPr>
              <a:t>Manager</a:t>
            </a:r>
            <a:r>
              <a:rPr lang="en-US" sz="1600" spc="-120">
                <a:solidFill>
                  <a:srgbClr val="413D3C"/>
                </a:solidFill>
                <a:latin typeface="Calibri"/>
                <a:cs typeface="Calibri"/>
              </a:rPr>
              <a:t> </a:t>
            </a:r>
            <a:r>
              <a:rPr lang="en-US" sz="1600">
                <a:solidFill>
                  <a:srgbClr val="413D3C"/>
                </a:solidFill>
                <a:latin typeface="Calibri"/>
                <a:cs typeface="Calibri"/>
              </a:rPr>
              <a:t>(DCM)</a:t>
            </a:r>
            <a:r>
              <a:rPr lang="en-US" sz="1600" spc="45">
                <a:solidFill>
                  <a:srgbClr val="413D3C"/>
                </a:solidFill>
                <a:latin typeface="Calibri"/>
                <a:cs typeface="Calibri"/>
              </a:rPr>
              <a:t> </a:t>
            </a:r>
            <a:r>
              <a:rPr lang="en-US" sz="1600">
                <a:solidFill>
                  <a:srgbClr val="413D3C"/>
                </a:solidFill>
                <a:latin typeface="Calibri"/>
                <a:cs typeface="Calibri"/>
              </a:rPr>
              <a:t>to</a:t>
            </a:r>
            <a:r>
              <a:rPr lang="en-US" sz="1600" spc="10">
                <a:solidFill>
                  <a:srgbClr val="413D3C"/>
                </a:solidFill>
                <a:latin typeface="Calibri"/>
                <a:cs typeface="Calibri"/>
              </a:rPr>
              <a:t> </a:t>
            </a:r>
            <a:r>
              <a:rPr lang="en-US" sz="1600" spc="-10">
                <a:solidFill>
                  <a:srgbClr val="413D3C"/>
                </a:solidFill>
                <a:latin typeface="Calibri"/>
                <a:cs typeface="Calibri"/>
              </a:rPr>
              <a:t>finalize</a:t>
            </a:r>
            <a:r>
              <a:rPr lang="en-US" sz="1600" spc="-85">
                <a:solidFill>
                  <a:srgbClr val="413D3C"/>
                </a:solidFill>
                <a:latin typeface="Calibri"/>
                <a:cs typeface="Calibri"/>
              </a:rPr>
              <a:t> </a:t>
            </a:r>
            <a:r>
              <a:rPr lang="en-US" sz="1600">
                <a:solidFill>
                  <a:srgbClr val="413D3C"/>
                </a:solidFill>
                <a:latin typeface="Calibri"/>
                <a:cs typeface="Calibri"/>
              </a:rPr>
              <a:t>setup</a:t>
            </a:r>
            <a:r>
              <a:rPr lang="en-US" sz="1600" spc="-10">
                <a:solidFill>
                  <a:srgbClr val="413D3C"/>
                </a:solidFill>
                <a:latin typeface="Calibri"/>
                <a:cs typeface="Calibri"/>
              </a:rPr>
              <a:t>.</a:t>
            </a:r>
          </a:p>
          <a:p>
            <a:pPr marL="285750" indent="-285750">
              <a:buFont typeface="Arial" panose="020B0604020202020204" pitchFamily="34" charset="0"/>
              <a:buChar char="•"/>
            </a:pPr>
            <a:r>
              <a:rPr lang="en-US" spc="-10">
                <a:latin typeface="Calibri"/>
                <a:cs typeface="Calibri"/>
              </a:rPr>
              <a:t>Select</a:t>
            </a:r>
            <a:r>
              <a:rPr lang="en-US" sz="1600" spc="-85">
                <a:solidFill>
                  <a:srgbClr val="413D3C"/>
                </a:solidFill>
                <a:latin typeface="Calibri"/>
                <a:cs typeface="Calibri"/>
              </a:rPr>
              <a:t> </a:t>
            </a:r>
            <a:r>
              <a:rPr lang="en-US" sz="1600">
                <a:solidFill>
                  <a:srgbClr val="413D3C"/>
                </a:solidFill>
                <a:latin typeface="Calibri"/>
                <a:cs typeface="Calibri"/>
              </a:rPr>
              <a:t>the</a:t>
            </a:r>
            <a:r>
              <a:rPr lang="en-US" sz="1600" spc="35">
                <a:solidFill>
                  <a:srgbClr val="413D3C"/>
                </a:solidFill>
                <a:latin typeface="Calibri"/>
                <a:cs typeface="Calibri"/>
              </a:rPr>
              <a:t> </a:t>
            </a:r>
            <a:r>
              <a:rPr lang="en-US" sz="1600">
                <a:solidFill>
                  <a:srgbClr val="413D3C"/>
                </a:solidFill>
                <a:latin typeface="Calibri"/>
                <a:cs typeface="Calibri"/>
              </a:rPr>
              <a:t>“Online”</a:t>
            </a:r>
            <a:r>
              <a:rPr lang="en-US" sz="1600" spc="-5">
                <a:solidFill>
                  <a:srgbClr val="413D3C"/>
                </a:solidFill>
                <a:latin typeface="Calibri"/>
                <a:cs typeface="Calibri"/>
              </a:rPr>
              <a:t> </a:t>
            </a:r>
            <a:r>
              <a:rPr lang="en-US" sz="1600">
                <a:solidFill>
                  <a:srgbClr val="413D3C"/>
                </a:solidFill>
                <a:latin typeface="Calibri"/>
                <a:cs typeface="Calibri"/>
              </a:rPr>
              <a:t>option</a:t>
            </a:r>
            <a:r>
              <a:rPr lang="en-US" sz="1600" spc="-5">
                <a:solidFill>
                  <a:srgbClr val="413D3C"/>
                </a:solidFill>
                <a:latin typeface="Calibri"/>
                <a:cs typeface="Calibri"/>
              </a:rPr>
              <a:t> </a:t>
            </a:r>
            <a:r>
              <a:rPr lang="en-US" sz="1600">
                <a:solidFill>
                  <a:srgbClr val="413D3C"/>
                </a:solidFill>
                <a:latin typeface="Calibri"/>
                <a:cs typeface="Calibri"/>
              </a:rPr>
              <a:t>as</a:t>
            </a:r>
            <a:r>
              <a:rPr lang="en-US" sz="1600" spc="-45">
                <a:solidFill>
                  <a:srgbClr val="413D3C"/>
                </a:solidFill>
                <a:latin typeface="Calibri"/>
                <a:cs typeface="Calibri"/>
              </a:rPr>
              <a:t> </a:t>
            </a:r>
            <a:r>
              <a:rPr lang="en-US" sz="1600">
                <a:solidFill>
                  <a:srgbClr val="413D3C"/>
                </a:solidFill>
                <a:latin typeface="Calibri"/>
                <a:cs typeface="Calibri"/>
              </a:rPr>
              <a:t>the</a:t>
            </a:r>
            <a:r>
              <a:rPr lang="en-US" sz="1600" spc="30">
                <a:solidFill>
                  <a:srgbClr val="413D3C"/>
                </a:solidFill>
                <a:latin typeface="Calibri"/>
                <a:cs typeface="Calibri"/>
              </a:rPr>
              <a:t> </a:t>
            </a:r>
            <a:r>
              <a:rPr lang="en-US" sz="1600" spc="-10">
                <a:solidFill>
                  <a:srgbClr val="413D3C"/>
                </a:solidFill>
                <a:latin typeface="Calibri"/>
                <a:cs typeface="Calibri"/>
              </a:rPr>
              <a:t>Distribution</a:t>
            </a:r>
            <a:r>
              <a:rPr lang="en-US" sz="1600" spc="-85">
                <a:solidFill>
                  <a:srgbClr val="413D3C"/>
                </a:solidFill>
                <a:latin typeface="Calibri"/>
                <a:cs typeface="Calibri"/>
              </a:rPr>
              <a:t> </a:t>
            </a:r>
            <a:r>
              <a:rPr lang="en-US" sz="1600">
                <a:solidFill>
                  <a:srgbClr val="413D3C"/>
                </a:solidFill>
                <a:latin typeface="Calibri"/>
                <a:cs typeface="Calibri"/>
              </a:rPr>
              <a:t>Channel</a:t>
            </a:r>
            <a:r>
              <a:rPr lang="en-US" sz="1600" spc="45">
                <a:solidFill>
                  <a:srgbClr val="413D3C"/>
                </a:solidFill>
                <a:latin typeface="Calibri"/>
                <a:cs typeface="Calibri"/>
              </a:rPr>
              <a:t> </a:t>
            </a:r>
            <a:r>
              <a:rPr lang="en-US" sz="1600">
                <a:solidFill>
                  <a:srgbClr val="413D3C"/>
                </a:solidFill>
                <a:latin typeface="Calibri"/>
                <a:cs typeface="Calibri"/>
              </a:rPr>
              <a:t>in</a:t>
            </a:r>
            <a:r>
              <a:rPr lang="en-US" sz="1600" spc="-5">
                <a:solidFill>
                  <a:srgbClr val="413D3C"/>
                </a:solidFill>
                <a:latin typeface="Calibri"/>
                <a:cs typeface="Calibri"/>
              </a:rPr>
              <a:t> </a:t>
            </a:r>
            <a:r>
              <a:rPr lang="en-US" sz="1600" err="1">
                <a:solidFill>
                  <a:srgbClr val="413D3C"/>
                </a:solidFill>
                <a:latin typeface="Calibri"/>
                <a:cs typeface="Calibri"/>
              </a:rPr>
              <a:t>Stibo</a:t>
            </a:r>
            <a:r>
              <a:rPr lang="en-US" sz="1600">
                <a:solidFill>
                  <a:srgbClr val="413D3C"/>
                </a:solidFill>
                <a:latin typeface="Calibri"/>
                <a:cs typeface="Calibri"/>
              </a:rPr>
              <a:t>.</a:t>
            </a:r>
            <a:r>
              <a:rPr lang="en-US" sz="1600" spc="10">
                <a:solidFill>
                  <a:srgbClr val="413D3C"/>
                </a:solidFill>
                <a:latin typeface="Calibri"/>
                <a:cs typeface="Calibri"/>
              </a:rPr>
              <a:t> </a:t>
            </a:r>
            <a:r>
              <a:rPr lang="en-US" sz="1600">
                <a:solidFill>
                  <a:srgbClr val="413D3C"/>
                </a:solidFill>
                <a:latin typeface="Calibri"/>
                <a:cs typeface="Calibri"/>
              </a:rPr>
              <a:t>The</a:t>
            </a:r>
            <a:r>
              <a:rPr lang="en-US" sz="1600" spc="-40">
                <a:solidFill>
                  <a:srgbClr val="413D3C"/>
                </a:solidFill>
                <a:latin typeface="Calibri"/>
                <a:cs typeface="Calibri"/>
              </a:rPr>
              <a:t> </a:t>
            </a:r>
            <a:r>
              <a:rPr lang="en-US" sz="1600" spc="-10">
                <a:solidFill>
                  <a:srgbClr val="413D3C"/>
                </a:solidFill>
                <a:latin typeface="Calibri"/>
                <a:cs typeface="Calibri"/>
              </a:rPr>
              <a:t>validation </a:t>
            </a:r>
            <a:r>
              <a:rPr lang="en-US" sz="1600">
                <a:solidFill>
                  <a:srgbClr val="413D3C"/>
                </a:solidFill>
                <a:latin typeface="Calibri"/>
                <a:cs typeface="Calibri"/>
              </a:rPr>
              <a:t>rules</a:t>
            </a:r>
            <a:r>
              <a:rPr lang="en-US" sz="1600" spc="-70">
                <a:solidFill>
                  <a:srgbClr val="413D3C"/>
                </a:solidFill>
                <a:latin typeface="Calibri"/>
                <a:cs typeface="Calibri"/>
              </a:rPr>
              <a:t> </a:t>
            </a:r>
            <a:r>
              <a:rPr lang="en-US" sz="1600">
                <a:solidFill>
                  <a:srgbClr val="413D3C"/>
                </a:solidFill>
                <a:latin typeface="Calibri"/>
                <a:cs typeface="Calibri"/>
              </a:rPr>
              <a:t>and</a:t>
            </a:r>
            <a:r>
              <a:rPr lang="en-US" sz="1600" spc="-20">
                <a:solidFill>
                  <a:srgbClr val="413D3C"/>
                </a:solidFill>
                <a:latin typeface="Calibri"/>
                <a:cs typeface="Calibri"/>
              </a:rPr>
              <a:t> </a:t>
            </a:r>
            <a:r>
              <a:rPr lang="en-US" sz="1600">
                <a:solidFill>
                  <a:srgbClr val="413D3C"/>
                </a:solidFill>
                <a:latin typeface="Calibri"/>
                <a:cs typeface="Calibri"/>
              </a:rPr>
              <a:t>logic</a:t>
            </a:r>
            <a:r>
              <a:rPr lang="en-US" sz="1600" spc="45">
                <a:solidFill>
                  <a:srgbClr val="413D3C"/>
                </a:solidFill>
                <a:latin typeface="Calibri"/>
                <a:cs typeface="Calibri"/>
              </a:rPr>
              <a:t> </a:t>
            </a:r>
            <a:r>
              <a:rPr lang="en-US" sz="1600" spc="-10">
                <a:solidFill>
                  <a:srgbClr val="413D3C"/>
                </a:solidFill>
                <a:latin typeface="Calibri"/>
                <a:cs typeface="Calibri"/>
              </a:rPr>
              <a:t>built</a:t>
            </a:r>
            <a:r>
              <a:rPr lang="en-US" sz="1600" spc="-50">
                <a:solidFill>
                  <a:srgbClr val="413D3C"/>
                </a:solidFill>
                <a:latin typeface="Calibri"/>
                <a:cs typeface="Calibri"/>
              </a:rPr>
              <a:t> </a:t>
            </a:r>
            <a:r>
              <a:rPr lang="en-US" sz="1600">
                <a:solidFill>
                  <a:srgbClr val="413D3C"/>
                </a:solidFill>
                <a:latin typeface="Calibri"/>
                <a:cs typeface="Calibri"/>
              </a:rPr>
              <a:t>into</a:t>
            </a:r>
            <a:r>
              <a:rPr lang="en-US" sz="1600" spc="45">
                <a:solidFill>
                  <a:srgbClr val="413D3C"/>
                </a:solidFill>
                <a:latin typeface="Calibri"/>
                <a:cs typeface="Calibri"/>
              </a:rPr>
              <a:t> </a:t>
            </a:r>
            <a:r>
              <a:rPr lang="en-US" sz="1600" err="1">
                <a:solidFill>
                  <a:srgbClr val="413D3C"/>
                </a:solidFill>
                <a:latin typeface="Calibri"/>
                <a:cs typeface="Calibri"/>
              </a:rPr>
              <a:t>Stibo</a:t>
            </a:r>
            <a:r>
              <a:rPr lang="en-US" sz="1600" spc="-25">
                <a:solidFill>
                  <a:srgbClr val="413D3C"/>
                </a:solidFill>
                <a:latin typeface="Calibri"/>
                <a:cs typeface="Calibri"/>
              </a:rPr>
              <a:t> </a:t>
            </a:r>
            <a:r>
              <a:rPr lang="en-US" sz="1600">
                <a:solidFill>
                  <a:srgbClr val="413D3C"/>
                </a:solidFill>
                <a:latin typeface="Calibri"/>
                <a:cs typeface="Calibri"/>
              </a:rPr>
              <a:t>will</a:t>
            </a:r>
            <a:r>
              <a:rPr lang="en-US" sz="1600" spc="-50">
                <a:solidFill>
                  <a:srgbClr val="413D3C"/>
                </a:solidFill>
                <a:latin typeface="Calibri"/>
                <a:cs typeface="Calibri"/>
              </a:rPr>
              <a:t> </a:t>
            </a:r>
            <a:r>
              <a:rPr lang="en-US" sz="1600">
                <a:solidFill>
                  <a:srgbClr val="413D3C"/>
                </a:solidFill>
                <a:latin typeface="Calibri"/>
                <a:cs typeface="Calibri"/>
              </a:rPr>
              <a:t>guide</a:t>
            </a:r>
            <a:r>
              <a:rPr lang="en-US" sz="1600" spc="-55">
                <a:solidFill>
                  <a:srgbClr val="413D3C"/>
                </a:solidFill>
                <a:latin typeface="Calibri"/>
                <a:cs typeface="Calibri"/>
              </a:rPr>
              <a:t> </a:t>
            </a:r>
            <a:r>
              <a:rPr lang="en-US" sz="1600">
                <a:solidFill>
                  <a:srgbClr val="413D3C"/>
                </a:solidFill>
                <a:latin typeface="Calibri"/>
                <a:cs typeface="Calibri"/>
              </a:rPr>
              <a:t>the</a:t>
            </a:r>
            <a:r>
              <a:rPr lang="en-US" sz="1600" spc="15">
                <a:solidFill>
                  <a:srgbClr val="413D3C"/>
                </a:solidFill>
                <a:latin typeface="Calibri"/>
                <a:cs typeface="Calibri"/>
              </a:rPr>
              <a:t> </a:t>
            </a:r>
            <a:r>
              <a:rPr lang="en-US" sz="1600">
                <a:solidFill>
                  <a:srgbClr val="413D3C"/>
                </a:solidFill>
                <a:latin typeface="Calibri"/>
                <a:cs typeface="Calibri"/>
              </a:rPr>
              <a:t>Supplier</a:t>
            </a:r>
            <a:r>
              <a:rPr lang="en-US" sz="1600" spc="5">
                <a:solidFill>
                  <a:srgbClr val="413D3C"/>
                </a:solidFill>
                <a:latin typeface="Calibri"/>
                <a:cs typeface="Calibri"/>
              </a:rPr>
              <a:t> </a:t>
            </a:r>
            <a:r>
              <a:rPr lang="en-US" sz="1600">
                <a:solidFill>
                  <a:srgbClr val="413D3C"/>
                </a:solidFill>
                <a:latin typeface="Calibri"/>
                <a:cs typeface="Calibri"/>
              </a:rPr>
              <a:t>on</a:t>
            </a:r>
            <a:r>
              <a:rPr lang="en-US" sz="1600" spc="-25">
                <a:solidFill>
                  <a:srgbClr val="413D3C"/>
                </a:solidFill>
                <a:latin typeface="Calibri"/>
                <a:cs typeface="Calibri"/>
              </a:rPr>
              <a:t> </a:t>
            </a:r>
            <a:r>
              <a:rPr lang="en-US" sz="1600">
                <a:solidFill>
                  <a:srgbClr val="413D3C"/>
                </a:solidFill>
                <a:latin typeface="Calibri"/>
                <a:cs typeface="Calibri"/>
              </a:rPr>
              <a:t>which</a:t>
            </a:r>
            <a:r>
              <a:rPr lang="en-US" sz="1600" spc="-95">
                <a:solidFill>
                  <a:srgbClr val="413D3C"/>
                </a:solidFill>
                <a:latin typeface="Calibri"/>
                <a:cs typeface="Calibri"/>
              </a:rPr>
              <a:t> </a:t>
            </a:r>
            <a:r>
              <a:rPr lang="en-US" sz="1600">
                <a:solidFill>
                  <a:srgbClr val="413D3C"/>
                </a:solidFill>
                <a:latin typeface="Calibri"/>
                <a:cs typeface="Calibri"/>
              </a:rPr>
              <a:t>attributes</a:t>
            </a:r>
            <a:r>
              <a:rPr lang="en-US" sz="1600" spc="20">
                <a:solidFill>
                  <a:srgbClr val="413D3C"/>
                </a:solidFill>
                <a:latin typeface="Calibri"/>
                <a:cs typeface="Calibri"/>
              </a:rPr>
              <a:t> </a:t>
            </a:r>
            <a:r>
              <a:rPr lang="en-US" sz="1600">
                <a:solidFill>
                  <a:srgbClr val="413D3C"/>
                </a:solidFill>
                <a:latin typeface="Calibri"/>
                <a:cs typeface="Calibri"/>
              </a:rPr>
              <a:t>are</a:t>
            </a:r>
            <a:r>
              <a:rPr lang="en-US" sz="1600" spc="-125">
                <a:solidFill>
                  <a:srgbClr val="413D3C"/>
                </a:solidFill>
                <a:latin typeface="Calibri"/>
                <a:cs typeface="Calibri"/>
              </a:rPr>
              <a:t> </a:t>
            </a:r>
            <a:r>
              <a:rPr lang="en-US" sz="1600">
                <a:solidFill>
                  <a:srgbClr val="413D3C"/>
                </a:solidFill>
                <a:latin typeface="Calibri"/>
                <a:cs typeface="Calibri"/>
              </a:rPr>
              <a:t>required</a:t>
            </a:r>
            <a:r>
              <a:rPr lang="en-US" sz="1600" spc="-20">
                <a:solidFill>
                  <a:srgbClr val="413D3C"/>
                </a:solidFill>
                <a:latin typeface="Calibri"/>
                <a:cs typeface="Calibri"/>
              </a:rPr>
              <a:t> </a:t>
            </a:r>
            <a:r>
              <a:rPr lang="en-US" sz="1600">
                <a:solidFill>
                  <a:srgbClr val="413D3C"/>
                </a:solidFill>
                <a:latin typeface="Calibri"/>
                <a:cs typeface="Calibri"/>
              </a:rPr>
              <a:t>for</a:t>
            </a:r>
            <a:r>
              <a:rPr lang="en-US" sz="1600" spc="-75">
                <a:solidFill>
                  <a:srgbClr val="413D3C"/>
                </a:solidFill>
                <a:latin typeface="Calibri"/>
                <a:cs typeface="Calibri"/>
              </a:rPr>
              <a:t> </a:t>
            </a:r>
            <a:r>
              <a:rPr lang="en-US" sz="1600" spc="-10">
                <a:solidFill>
                  <a:srgbClr val="413D3C"/>
                </a:solidFill>
                <a:latin typeface="Calibri"/>
                <a:cs typeface="Calibri"/>
              </a:rPr>
              <a:t>online-</a:t>
            </a:r>
            <a:r>
              <a:rPr lang="en-US" sz="1600">
                <a:solidFill>
                  <a:srgbClr val="413D3C"/>
                </a:solidFill>
                <a:latin typeface="Calibri"/>
                <a:cs typeface="Calibri"/>
              </a:rPr>
              <a:t>only</a:t>
            </a:r>
            <a:r>
              <a:rPr lang="en-US" sz="1600" spc="-70">
                <a:solidFill>
                  <a:srgbClr val="413D3C"/>
                </a:solidFill>
                <a:latin typeface="Calibri"/>
                <a:cs typeface="Calibri"/>
              </a:rPr>
              <a:t> </a:t>
            </a:r>
            <a:r>
              <a:rPr lang="en-US" sz="1600" spc="-10">
                <a:solidFill>
                  <a:srgbClr val="413D3C"/>
                </a:solidFill>
                <a:latin typeface="Calibri"/>
                <a:cs typeface="Calibri"/>
              </a:rPr>
              <a:t>items.</a:t>
            </a:r>
            <a:endParaRPr lang="en-US" sz="1600">
              <a:solidFill>
                <a:srgbClr val="413D3C"/>
              </a:solidFill>
              <a:latin typeface="Calibri"/>
              <a:cs typeface="Calibri"/>
            </a:endParaRPr>
          </a:p>
          <a:p>
            <a:endParaRPr lang="en-US"/>
          </a:p>
        </p:txBody>
      </p:sp>
      <p:sp>
        <p:nvSpPr>
          <p:cNvPr id="6" name="Text Placeholder 5">
            <a:extLst>
              <a:ext uri="{FF2B5EF4-FFF2-40B4-BE49-F238E27FC236}">
                <a16:creationId xmlns:a16="http://schemas.microsoft.com/office/drawing/2014/main" id="{A3D1D764-9D86-2A7C-7791-0C18F36E7C21}"/>
              </a:ext>
            </a:extLst>
          </p:cNvPr>
          <p:cNvSpPr>
            <a:spLocks noGrp="1"/>
          </p:cNvSpPr>
          <p:nvPr>
            <p:ph type="body" sz="quarter" idx="31"/>
          </p:nvPr>
        </p:nvSpPr>
        <p:spPr/>
        <p:txBody>
          <a:bodyPr/>
          <a:lstStyle/>
          <a:p>
            <a:pPr marL="0" indent="0">
              <a:lnSpc>
                <a:spcPct val="100000"/>
              </a:lnSpc>
              <a:spcBef>
                <a:spcPts val="100"/>
              </a:spcBef>
              <a:buNone/>
            </a:pPr>
            <a:r>
              <a:rPr lang="en-US" sz="1600">
                <a:solidFill>
                  <a:srgbClr val="413D3C"/>
                </a:solidFill>
                <a:latin typeface="Calibri"/>
                <a:cs typeface="Calibri"/>
              </a:rPr>
              <a:t>Owned</a:t>
            </a:r>
            <a:r>
              <a:rPr lang="en-US" sz="1600" spc="10">
                <a:solidFill>
                  <a:srgbClr val="413D3C"/>
                </a:solidFill>
                <a:latin typeface="Calibri"/>
                <a:cs typeface="Calibri"/>
              </a:rPr>
              <a:t> </a:t>
            </a:r>
            <a:r>
              <a:rPr lang="en-US" sz="1600">
                <a:solidFill>
                  <a:srgbClr val="413D3C"/>
                </a:solidFill>
                <a:latin typeface="Calibri"/>
                <a:cs typeface="Calibri"/>
              </a:rPr>
              <a:t>Brand</a:t>
            </a:r>
            <a:r>
              <a:rPr lang="en-US" sz="1600" spc="-70">
                <a:solidFill>
                  <a:srgbClr val="413D3C"/>
                </a:solidFill>
                <a:latin typeface="Calibri"/>
                <a:cs typeface="Calibri"/>
              </a:rPr>
              <a:t> </a:t>
            </a:r>
            <a:r>
              <a:rPr lang="en-US" sz="1600">
                <a:solidFill>
                  <a:srgbClr val="413D3C"/>
                </a:solidFill>
                <a:latin typeface="Calibri"/>
                <a:cs typeface="Calibri"/>
              </a:rPr>
              <a:t>product</a:t>
            </a:r>
            <a:r>
              <a:rPr lang="en-US" sz="1600" spc="-100">
                <a:solidFill>
                  <a:srgbClr val="413D3C"/>
                </a:solidFill>
                <a:latin typeface="Calibri"/>
                <a:cs typeface="Calibri"/>
              </a:rPr>
              <a:t> </a:t>
            </a:r>
            <a:r>
              <a:rPr lang="en-US" sz="1600">
                <a:solidFill>
                  <a:srgbClr val="413D3C"/>
                </a:solidFill>
                <a:latin typeface="Calibri"/>
                <a:cs typeface="Calibri"/>
              </a:rPr>
              <a:t>proposals</a:t>
            </a:r>
            <a:r>
              <a:rPr lang="en-US" sz="1600" spc="-125">
                <a:solidFill>
                  <a:srgbClr val="413D3C"/>
                </a:solidFill>
                <a:latin typeface="Calibri"/>
                <a:cs typeface="Calibri"/>
              </a:rPr>
              <a:t> </a:t>
            </a:r>
            <a:r>
              <a:rPr lang="en-US" sz="1600">
                <a:solidFill>
                  <a:srgbClr val="413D3C"/>
                </a:solidFill>
                <a:latin typeface="Calibri"/>
                <a:cs typeface="Calibri"/>
              </a:rPr>
              <a:t>can</a:t>
            </a:r>
            <a:r>
              <a:rPr lang="en-US" sz="1600" spc="10">
                <a:solidFill>
                  <a:srgbClr val="413D3C"/>
                </a:solidFill>
                <a:latin typeface="Calibri"/>
                <a:cs typeface="Calibri"/>
              </a:rPr>
              <a:t> </a:t>
            </a:r>
            <a:r>
              <a:rPr lang="en-US" sz="1600">
                <a:solidFill>
                  <a:srgbClr val="413D3C"/>
                </a:solidFill>
                <a:latin typeface="Calibri"/>
                <a:cs typeface="Calibri"/>
              </a:rPr>
              <a:t>only</a:t>
            </a:r>
            <a:r>
              <a:rPr lang="en-US" sz="1600" spc="-85">
                <a:solidFill>
                  <a:srgbClr val="413D3C"/>
                </a:solidFill>
                <a:latin typeface="Calibri"/>
                <a:cs typeface="Calibri"/>
              </a:rPr>
              <a:t> </a:t>
            </a:r>
            <a:r>
              <a:rPr lang="en-US" sz="1600">
                <a:solidFill>
                  <a:srgbClr val="413D3C"/>
                </a:solidFill>
                <a:latin typeface="Calibri"/>
                <a:cs typeface="Calibri"/>
              </a:rPr>
              <a:t>be</a:t>
            </a:r>
            <a:r>
              <a:rPr lang="en-US" sz="1600" spc="-15">
                <a:solidFill>
                  <a:srgbClr val="413D3C"/>
                </a:solidFill>
                <a:latin typeface="Calibri"/>
                <a:cs typeface="Calibri"/>
              </a:rPr>
              <a:t> </a:t>
            </a:r>
            <a:r>
              <a:rPr lang="en-US" sz="1600">
                <a:solidFill>
                  <a:srgbClr val="413D3C"/>
                </a:solidFill>
                <a:latin typeface="Calibri"/>
                <a:cs typeface="Calibri"/>
              </a:rPr>
              <a:t>initiated</a:t>
            </a:r>
            <a:r>
              <a:rPr lang="en-US" sz="1600" spc="-145">
                <a:solidFill>
                  <a:srgbClr val="413D3C"/>
                </a:solidFill>
                <a:latin typeface="Calibri"/>
                <a:cs typeface="Calibri"/>
              </a:rPr>
              <a:t> </a:t>
            </a:r>
            <a:r>
              <a:rPr lang="en-US" sz="1600">
                <a:solidFill>
                  <a:srgbClr val="413D3C"/>
                </a:solidFill>
                <a:latin typeface="Calibri"/>
                <a:cs typeface="Calibri"/>
              </a:rPr>
              <a:t>by</a:t>
            </a:r>
            <a:r>
              <a:rPr lang="en-US" sz="1600" spc="-90">
                <a:solidFill>
                  <a:srgbClr val="413D3C"/>
                </a:solidFill>
                <a:latin typeface="Calibri"/>
                <a:cs typeface="Calibri"/>
              </a:rPr>
              <a:t> </a:t>
            </a:r>
            <a:r>
              <a:rPr lang="en-US" sz="1600">
                <a:solidFill>
                  <a:srgbClr val="413D3C"/>
                </a:solidFill>
                <a:latin typeface="Calibri"/>
                <a:cs typeface="Calibri"/>
              </a:rPr>
              <a:t>Walgreens</a:t>
            </a:r>
            <a:r>
              <a:rPr lang="en-US" sz="1600" spc="30">
                <a:solidFill>
                  <a:srgbClr val="413D3C"/>
                </a:solidFill>
                <a:latin typeface="Calibri"/>
                <a:cs typeface="Calibri"/>
              </a:rPr>
              <a:t> </a:t>
            </a:r>
            <a:r>
              <a:rPr lang="en-US" sz="1600">
                <a:solidFill>
                  <a:srgbClr val="413D3C"/>
                </a:solidFill>
                <a:latin typeface="Calibri"/>
                <a:cs typeface="Calibri"/>
              </a:rPr>
              <a:t>Global</a:t>
            </a:r>
            <a:r>
              <a:rPr lang="en-US" sz="1600" spc="-135">
                <a:solidFill>
                  <a:srgbClr val="413D3C"/>
                </a:solidFill>
                <a:latin typeface="Calibri"/>
                <a:cs typeface="Calibri"/>
              </a:rPr>
              <a:t> </a:t>
            </a:r>
            <a:r>
              <a:rPr lang="en-US" sz="1600">
                <a:solidFill>
                  <a:srgbClr val="413D3C"/>
                </a:solidFill>
                <a:latin typeface="Calibri"/>
                <a:cs typeface="Calibri"/>
              </a:rPr>
              <a:t>Sourcing</a:t>
            </a:r>
            <a:r>
              <a:rPr lang="en-US" sz="1600" spc="-40">
                <a:solidFill>
                  <a:srgbClr val="413D3C"/>
                </a:solidFill>
                <a:latin typeface="Calibri"/>
                <a:cs typeface="Calibri"/>
              </a:rPr>
              <a:t> </a:t>
            </a:r>
            <a:r>
              <a:rPr lang="en-US" sz="1600">
                <a:solidFill>
                  <a:srgbClr val="413D3C"/>
                </a:solidFill>
                <a:latin typeface="Calibri"/>
                <a:cs typeface="Calibri"/>
              </a:rPr>
              <a:t>Managers</a:t>
            </a:r>
            <a:r>
              <a:rPr lang="en-US" sz="1600" spc="-125">
                <a:solidFill>
                  <a:srgbClr val="413D3C"/>
                </a:solidFill>
                <a:latin typeface="Calibri"/>
                <a:cs typeface="Calibri"/>
              </a:rPr>
              <a:t> </a:t>
            </a:r>
            <a:r>
              <a:rPr lang="en-US" sz="1600">
                <a:solidFill>
                  <a:srgbClr val="413D3C"/>
                </a:solidFill>
                <a:latin typeface="Calibri"/>
                <a:cs typeface="Calibri"/>
              </a:rPr>
              <a:t>(GSMs)</a:t>
            </a:r>
            <a:r>
              <a:rPr lang="en-US" sz="1600" spc="35">
                <a:solidFill>
                  <a:srgbClr val="413D3C"/>
                </a:solidFill>
                <a:latin typeface="Calibri"/>
                <a:cs typeface="Calibri"/>
              </a:rPr>
              <a:t> </a:t>
            </a:r>
            <a:r>
              <a:rPr lang="en-US" sz="1600" spc="-25">
                <a:solidFill>
                  <a:srgbClr val="413D3C"/>
                </a:solidFill>
                <a:latin typeface="Calibri"/>
                <a:cs typeface="Calibri"/>
              </a:rPr>
              <a:t>and </a:t>
            </a:r>
            <a:r>
              <a:rPr lang="en-US" sz="1600">
                <a:solidFill>
                  <a:srgbClr val="413D3C"/>
                </a:solidFill>
                <a:latin typeface="Calibri"/>
                <a:cs typeface="Calibri"/>
              </a:rPr>
              <a:t>are</a:t>
            </a:r>
            <a:r>
              <a:rPr lang="en-US" sz="1600" spc="-30">
                <a:solidFill>
                  <a:srgbClr val="413D3C"/>
                </a:solidFill>
                <a:latin typeface="Calibri"/>
                <a:cs typeface="Calibri"/>
              </a:rPr>
              <a:t> </a:t>
            </a:r>
            <a:r>
              <a:rPr lang="en-US" sz="1600" spc="-10">
                <a:solidFill>
                  <a:srgbClr val="413D3C"/>
                </a:solidFill>
                <a:latin typeface="Calibri"/>
                <a:cs typeface="Calibri"/>
              </a:rPr>
              <a:t>directed</a:t>
            </a:r>
            <a:r>
              <a:rPr lang="en-US" sz="1600" spc="-85">
                <a:solidFill>
                  <a:srgbClr val="413D3C"/>
                </a:solidFill>
                <a:latin typeface="Calibri"/>
                <a:cs typeface="Calibri"/>
              </a:rPr>
              <a:t> </a:t>
            </a:r>
            <a:r>
              <a:rPr lang="en-US" sz="1600">
                <a:solidFill>
                  <a:srgbClr val="413D3C"/>
                </a:solidFill>
                <a:latin typeface="Calibri"/>
                <a:cs typeface="Calibri"/>
              </a:rPr>
              <a:t>to</a:t>
            </a:r>
            <a:r>
              <a:rPr lang="en-US" sz="1600" spc="-15">
                <a:solidFill>
                  <a:srgbClr val="413D3C"/>
                </a:solidFill>
                <a:latin typeface="Calibri"/>
                <a:cs typeface="Calibri"/>
              </a:rPr>
              <a:t> </a:t>
            </a:r>
            <a:r>
              <a:rPr lang="en-US" sz="1600">
                <a:solidFill>
                  <a:srgbClr val="413D3C"/>
                </a:solidFill>
                <a:latin typeface="Calibri"/>
                <a:cs typeface="Calibri"/>
              </a:rPr>
              <a:t>‘Suggested</a:t>
            </a:r>
            <a:r>
              <a:rPr lang="en-US" sz="1600" spc="70">
                <a:solidFill>
                  <a:srgbClr val="413D3C"/>
                </a:solidFill>
                <a:latin typeface="Calibri"/>
                <a:cs typeface="Calibri"/>
              </a:rPr>
              <a:t> </a:t>
            </a:r>
            <a:r>
              <a:rPr lang="en-US" sz="1600">
                <a:solidFill>
                  <a:srgbClr val="413D3C"/>
                </a:solidFill>
                <a:latin typeface="Calibri"/>
                <a:cs typeface="Calibri"/>
              </a:rPr>
              <a:t>Suppliers’</a:t>
            </a:r>
            <a:r>
              <a:rPr lang="en-US" sz="1600" spc="-185">
                <a:solidFill>
                  <a:srgbClr val="413D3C"/>
                </a:solidFill>
                <a:latin typeface="Calibri"/>
                <a:cs typeface="Calibri"/>
              </a:rPr>
              <a:t> </a:t>
            </a:r>
            <a:r>
              <a:rPr lang="en-US" sz="1600">
                <a:solidFill>
                  <a:srgbClr val="413D3C"/>
                </a:solidFill>
                <a:latin typeface="Calibri"/>
                <a:cs typeface="Calibri"/>
              </a:rPr>
              <a:t>in</a:t>
            </a:r>
            <a:r>
              <a:rPr lang="en-US" sz="1600" spc="-10">
                <a:solidFill>
                  <a:srgbClr val="413D3C"/>
                </a:solidFill>
                <a:latin typeface="Calibri"/>
                <a:cs typeface="Calibri"/>
              </a:rPr>
              <a:t> </a:t>
            </a:r>
            <a:r>
              <a:rPr lang="en-US" sz="1600">
                <a:solidFill>
                  <a:srgbClr val="413D3C"/>
                </a:solidFill>
                <a:latin typeface="Calibri"/>
                <a:cs typeface="Calibri"/>
              </a:rPr>
              <a:t>the</a:t>
            </a:r>
            <a:r>
              <a:rPr lang="en-US" sz="1600" spc="-25">
                <a:solidFill>
                  <a:srgbClr val="413D3C"/>
                </a:solidFill>
                <a:latin typeface="Calibri"/>
                <a:cs typeface="Calibri"/>
              </a:rPr>
              <a:t> </a:t>
            </a:r>
            <a:r>
              <a:rPr lang="en-US" sz="1600" err="1">
                <a:solidFill>
                  <a:srgbClr val="413D3C"/>
                </a:solidFill>
                <a:latin typeface="Calibri"/>
                <a:cs typeface="Calibri"/>
              </a:rPr>
              <a:t>Stibo</a:t>
            </a:r>
            <a:r>
              <a:rPr lang="en-US" sz="1600" spc="-85">
                <a:solidFill>
                  <a:srgbClr val="413D3C"/>
                </a:solidFill>
                <a:latin typeface="Calibri"/>
                <a:cs typeface="Calibri"/>
              </a:rPr>
              <a:t> </a:t>
            </a:r>
            <a:r>
              <a:rPr lang="en-US" sz="1600" spc="-10">
                <a:solidFill>
                  <a:srgbClr val="413D3C"/>
                </a:solidFill>
                <a:latin typeface="Calibri"/>
                <a:cs typeface="Calibri"/>
              </a:rPr>
              <a:t>system.</a:t>
            </a:r>
          </a:p>
          <a:p>
            <a:pPr marL="0" indent="0">
              <a:lnSpc>
                <a:spcPct val="100000"/>
              </a:lnSpc>
              <a:spcBef>
                <a:spcPts val="100"/>
              </a:spcBef>
              <a:buNone/>
            </a:pPr>
            <a:r>
              <a:rPr lang="en-US" sz="1600">
                <a:solidFill>
                  <a:srgbClr val="413D3C"/>
                </a:solidFill>
                <a:latin typeface="Calibri"/>
                <a:cs typeface="Calibri"/>
              </a:rPr>
              <a:t>Suppliers</a:t>
            </a:r>
            <a:r>
              <a:rPr lang="en-US" sz="1600" spc="-70">
                <a:solidFill>
                  <a:srgbClr val="413D3C"/>
                </a:solidFill>
                <a:latin typeface="Calibri"/>
                <a:cs typeface="Calibri"/>
              </a:rPr>
              <a:t> </a:t>
            </a:r>
            <a:r>
              <a:rPr lang="en-US" sz="1600">
                <a:solidFill>
                  <a:srgbClr val="413D3C"/>
                </a:solidFill>
                <a:latin typeface="Calibri"/>
                <a:cs typeface="Calibri"/>
              </a:rPr>
              <a:t>are</a:t>
            </a:r>
            <a:r>
              <a:rPr lang="en-US" sz="1600" spc="-130">
                <a:solidFill>
                  <a:srgbClr val="413D3C"/>
                </a:solidFill>
                <a:latin typeface="Calibri"/>
                <a:cs typeface="Calibri"/>
              </a:rPr>
              <a:t> </a:t>
            </a:r>
            <a:r>
              <a:rPr lang="en-US" sz="1600">
                <a:solidFill>
                  <a:srgbClr val="413D3C"/>
                </a:solidFill>
                <a:latin typeface="Calibri"/>
                <a:cs typeface="Calibri"/>
              </a:rPr>
              <a:t>expected</a:t>
            </a:r>
            <a:r>
              <a:rPr lang="en-US" sz="1600" spc="55">
                <a:solidFill>
                  <a:srgbClr val="413D3C"/>
                </a:solidFill>
                <a:latin typeface="Calibri"/>
                <a:cs typeface="Calibri"/>
              </a:rPr>
              <a:t> </a:t>
            </a:r>
            <a:r>
              <a:rPr lang="en-US" sz="1600">
                <a:solidFill>
                  <a:srgbClr val="413D3C"/>
                </a:solidFill>
                <a:latin typeface="Calibri"/>
                <a:cs typeface="Calibri"/>
              </a:rPr>
              <a:t>to</a:t>
            </a:r>
            <a:r>
              <a:rPr lang="en-US" sz="1600" spc="-25">
                <a:solidFill>
                  <a:srgbClr val="413D3C"/>
                </a:solidFill>
                <a:latin typeface="Calibri"/>
                <a:cs typeface="Calibri"/>
              </a:rPr>
              <a:t> </a:t>
            </a:r>
            <a:r>
              <a:rPr lang="en-US" sz="1600">
                <a:solidFill>
                  <a:srgbClr val="413D3C"/>
                </a:solidFill>
                <a:latin typeface="Calibri"/>
                <a:cs typeface="Calibri"/>
              </a:rPr>
              <a:t>monitor</a:t>
            </a:r>
            <a:r>
              <a:rPr lang="en-US" sz="1600" spc="5">
                <a:solidFill>
                  <a:srgbClr val="413D3C"/>
                </a:solidFill>
                <a:latin typeface="Calibri"/>
                <a:cs typeface="Calibri"/>
              </a:rPr>
              <a:t> </a:t>
            </a:r>
            <a:r>
              <a:rPr lang="en-US" sz="1600">
                <a:solidFill>
                  <a:srgbClr val="413D3C"/>
                </a:solidFill>
                <a:latin typeface="Calibri"/>
                <a:cs typeface="Calibri"/>
              </a:rPr>
              <a:t>their product</a:t>
            </a:r>
            <a:r>
              <a:rPr lang="en-US" sz="1600" spc="-120">
                <a:solidFill>
                  <a:srgbClr val="413D3C"/>
                </a:solidFill>
                <a:latin typeface="Calibri"/>
                <a:cs typeface="Calibri"/>
              </a:rPr>
              <a:t> </a:t>
            </a:r>
            <a:r>
              <a:rPr lang="en-US" sz="1600">
                <a:solidFill>
                  <a:srgbClr val="413D3C"/>
                </a:solidFill>
                <a:latin typeface="Calibri"/>
                <a:cs typeface="Calibri"/>
              </a:rPr>
              <a:t>proposal</a:t>
            </a:r>
            <a:r>
              <a:rPr lang="en-US" sz="1600" spc="-120">
                <a:solidFill>
                  <a:srgbClr val="413D3C"/>
                </a:solidFill>
                <a:latin typeface="Calibri"/>
                <a:cs typeface="Calibri"/>
              </a:rPr>
              <a:t> </a:t>
            </a:r>
            <a:r>
              <a:rPr lang="en-US" sz="1600">
                <a:solidFill>
                  <a:srgbClr val="413D3C"/>
                </a:solidFill>
                <a:latin typeface="Calibri"/>
                <a:cs typeface="Calibri"/>
              </a:rPr>
              <a:t>and</a:t>
            </a:r>
            <a:r>
              <a:rPr lang="en-US" sz="1600" spc="-95">
                <a:solidFill>
                  <a:srgbClr val="413D3C"/>
                </a:solidFill>
                <a:latin typeface="Calibri"/>
                <a:cs typeface="Calibri"/>
              </a:rPr>
              <a:t> </a:t>
            </a:r>
            <a:r>
              <a:rPr lang="en-US" sz="1600">
                <a:solidFill>
                  <a:srgbClr val="413D3C"/>
                </a:solidFill>
                <a:latin typeface="Calibri"/>
                <a:cs typeface="Calibri"/>
              </a:rPr>
              <a:t>maintenance</a:t>
            </a:r>
            <a:r>
              <a:rPr lang="en-US" sz="1600" spc="15">
                <a:solidFill>
                  <a:srgbClr val="413D3C"/>
                </a:solidFill>
                <a:latin typeface="Calibri"/>
                <a:cs typeface="Calibri"/>
              </a:rPr>
              <a:t> </a:t>
            </a:r>
            <a:r>
              <a:rPr lang="en-US" sz="1600" spc="-10">
                <a:solidFill>
                  <a:srgbClr val="413D3C"/>
                </a:solidFill>
                <a:latin typeface="Calibri"/>
                <a:cs typeface="Calibri"/>
              </a:rPr>
              <a:t>queues</a:t>
            </a:r>
            <a:r>
              <a:rPr lang="en-US" sz="1600" spc="-55">
                <a:solidFill>
                  <a:srgbClr val="413D3C"/>
                </a:solidFill>
                <a:latin typeface="Calibri"/>
                <a:cs typeface="Calibri"/>
              </a:rPr>
              <a:t> </a:t>
            </a:r>
            <a:r>
              <a:rPr lang="en-US" sz="1600">
                <a:solidFill>
                  <a:srgbClr val="413D3C"/>
                </a:solidFill>
                <a:latin typeface="Calibri"/>
                <a:cs typeface="Calibri"/>
              </a:rPr>
              <a:t>regularly</a:t>
            </a:r>
            <a:r>
              <a:rPr lang="en-US" sz="1600" spc="-70">
                <a:solidFill>
                  <a:srgbClr val="413D3C"/>
                </a:solidFill>
                <a:latin typeface="Calibri"/>
                <a:cs typeface="Calibri"/>
              </a:rPr>
              <a:t> </a:t>
            </a:r>
            <a:r>
              <a:rPr lang="en-US" sz="1600">
                <a:solidFill>
                  <a:srgbClr val="413D3C"/>
                </a:solidFill>
                <a:latin typeface="Calibri"/>
                <a:cs typeface="Calibri"/>
              </a:rPr>
              <a:t>in</a:t>
            </a:r>
            <a:r>
              <a:rPr lang="en-US" sz="1600" spc="55">
                <a:solidFill>
                  <a:srgbClr val="413D3C"/>
                </a:solidFill>
                <a:latin typeface="Calibri"/>
                <a:cs typeface="Calibri"/>
              </a:rPr>
              <a:t> </a:t>
            </a:r>
            <a:r>
              <a:rPr lang="en-US" sz="1600" spc="-10" err="1">
                <a:solidFill>
                  <a:srgbClr val="413D3C"/>
                </a:solidFill>
                <a:latin typeface="Calibri"/>
                <a:cs typeface="Calibri"/>
              </a:rPr>
              <a:t>Stibo</a:t>
            </a:r>
            <a:r>
              <a:rPr lang="en-US" sz="1600" spc="-10">
                <a:solidFill>
                  <a:srgbClr val="413D3C"/>
                </a:solidFill>
                <a:latin typeface="Calibri"/>
                <a:cs typeface="Calibri"/>
              </a:rPr>
              <a:t>,</a:t>
            </a:r>
            <a:r>
              <a:rPr lang="en-US" sz="1600" spc="-80">
                <a:solidFill>
                  <a:srgbClr val="413D3C"/>
                </a:solidFill>
                <a:latin typeface="Calibri"/>
                <a:cs typeface="Calibri"/>
              </a:rPr>
              <a:t> </a:t>
            </a:r>
            <a:r>
              <a:rPr lang="en-US" sz="1600">
                <a:solidFill>
                  <a:srgbClr val="413D3C"/>
                </a:solidFill>
                <a:latin typeface="Calibri"/>
                <a:cs typeface="Calibri"/>
              </a:rPr>
              <a:t>this</a:t>
            </a:r>
            <a:r>
              <a:rPr lang="en-US" sz="1600" spc="15">
                <a:solidFill>
                  <a:srgbClr val="413D3C"/>
                </a:solidFill>
                <a:latin typeface="Calibri"/>
                <a:cs typeface="Calibri"/>
              </a:rPr>
              <a:t> </a:t>
            </a:r>
            <a:r>
              <a:rPr lang="en-US" sz="1600">
                <a:solidFill>
                  <a:srgbClr val="413D3C"/>
                </a:solidFill>
                <a:latin typeface="Calibri"/>
                <a:cs typeface="Calibri"/>
              </a:rPr>
              <a:t>is</a:t>
            </a:r>
            <a:r>
              <a:rPr lang="en-US" sz="1600" spc="15">
                <a:solidFill>
                  <a:srgbClr val="413D3C"/>
                </a:solidFill>
                <a:latin typeface="Calibri"/>
                <a:cs typeface="Calibri"/>
              </a:rPr>
              <a:t> </a:t>
            </a:r>
            <a:r>
              <a:rPr lang="en-US" sz="1600" spc="-10">
                <a:solidFill>
                  <a:srgbClr val="413D3C"/>
                </a:solidFill>
                <a:latin typeface="Calibri"/>
                <a:cs typeface="Calibri"/>
              </a:rPr>
              <a:t>especially</a:t>
            </a:r>
            <a:r>
              <a:rPr lang="en-US" sz="1600" spc="10">
                <a:solidFill>
                  <a:srgbClr val="413D3C"/>
                </a:solidFill>
                <a:latin typeface="Calibri"/>
                <a:cs typeface="Calibri"/>
              </a:rPr>
              <a:t> </a:t>
            </a:r>
            <a:r>
              <a:rPr lang="en-US" sz="1600">
                <a:solidFill>
                  <a:srgbClr val="413D3C"/>
                </a:solidFill>
                <a:latin typeface="Calibri"/>
                <a:cs typeface="Calibri"/>
              </a:rPr>
              <a:t>important</a:t>
            </a:r>
            <a:r>
              <a:rPr lang="en-US" sz="1600" spc="-45">
                <a:solidFill>
                  <a:srgbClr val="413D3C"/>
                </a:solidFill>
                <a:latin typeface="Calibri"/>
                <a:cs typeface="Calibri"/>
              </a:rPr>
              <a:t> </a:t>
            </a:r>
            <a:r>
              <a:rPr lang="en-US" sz="1600" spc="-25">
                <a:solidFill>
                  <a:srgbClr val="413D3C"/>
                </a:solidFill>
                <a:latin typeface="Calibri"/>
                <a:cs typeface="Calibri"/>
              </a:rPr>
              <a:t>for </a:t>
            </a:r>
            <a:r>
              <a:rPr lang="en-US" sz="1600">
                <a:solidFill>
                  <a:srgbClr val="413D3C"/>
                </a:solidFill>
                <a:latin typeface="Calibri"/>
                <a:cs typeface="Calibri"/>
              </a:rPr>
              <a:t>when</a:t>
            </a:r>
            <a:r>
              <a:rPr lang="en-US" sz="1600" spc="-70">
                <a:solidFill>
                  <a:srgbClr val="413D3C"/>
                </a:solidFill>
                <a:latin typeface="Calibri"/>
                <a:cs typeface="Calibri"/>
              </a:rPr>
              <a:t> </a:t>
            </a:r>
            <a:r>
              <a:rPr lang="en-US" sz="1600">
                <a:solidFill>
                  <a:srgbClr val="413D3C"/>
                </a:solidFill>
                <a:latin typeface="Calibri"/>
                <a:cs typeface="Calibri"/>
              </a:rPr>
              <a:t>GSMs</a:t>
            </a:r>
            <a:r>
              <a:rPr lang="en-US" sz="1600" spc="-25">
                <a:solidFill>
                  <a:srgbClr val="413D3C"/>
                </a:solidFill>
                <a:latin typeface="Calibri"/>
                <a:cs typeface="Calibri"/>
              </a:rPr>
              <a:t> </a:t>
            </a:r>
            <a:r>
              <a:rPr lang="en-US" sz="1600">
                <a:solidFill>
                  <a:srgbClr val="413D3C"/>
                </a:solidFill>
                <a:latin typeface="Calibri"/>
                <a:cs typeface="Calibri"/>
              </a:rPr>
              <a:t>send</a:t>
            </a:r>
            <a:r>
              <a:rPr lang="en-US" sz="1600" spc="15">
                <a:solidFill>
                  <a:srgbClr val="413D3C"/>
                </a:solidFill>
                <a:latin typeface="Calibri"/>
                <a:cs typeface="Calibri"/>
              </a:rPr>
              <a:t> </a:t>
            </a:r>
            <a:r>
              <a:rPr lang="en-US" sz="1600">
                <a:solidFill>
                  <a:srgbClr val="413D3C"/>
                </a:solidFill>
                <a:latin typeface="Calibri"/>
                <a:cs typeface="Calibri"/>
              </a:rPr>
              <a:t>product</a:t>
            </a:r>
            <a:r>
              <a:rPr lang="en-US" sz="1600" spc="-95">
                <a:solidFill>
                  <a:srgbClr val="413D3C"/>
                </a:solidFill>
                <a:latin typeface="Calibri"/>
                <a:cs typeface="Calibri"/>
              </a:rPr>
              <a:t> </a:t>
            </a:r>
            <a:r>
              <a:rPr lang="en-US" sz="1600">
                <a:solidFill>
                  <a:srgbClr val="413D3C"/>
                </a:solidFill>
                <a:latin typeface="Calibri"/>
                <a:cs typeface="Calibri"/>
              </a:rPr>
              <a:t>proposals</a:t>
            </a:r>
            <a:r>
              <a:rPr lang="en-US" sz="1600" spc="-25">
                <a:solidFill>
                  <a:srgbClr val="413D3C"/>
                </a:solidFill>
                <a:latin typeface="Calibri"/>
                <a:cs typeface="Calibri"/>
              </a:rPr>
              <a:t> </a:t>
            </a:r>
            <a:r>
              <a:rPr lang="en-US" sz="1600" spc="-10">
                <a:solidFill>
                  <a:srgbClr val="413D3C"/>
                </a:solidFill>
                <a:latin typeface="Calibri"/>
                <a:cs typeface="Calibri"/>
              </a:rPr>
              <a:t>to</a:t>
            </a:r>
            <a:r>
              <a:rPr lang="en-US" sz="1600" spc="-65">
                <a:solidFill>
                  <a:srgbClr val="413D3C"/>
                </a:solidFill>
                <a:latin typeface="Calibri"/>
                <a:cs typeface="Calibri"/>
              </a:rPr>
              <a:t> </a:t>
            </a:r>
            <a:r>
              <a:rPr lang="en-US" sz="1600">
                <a:solidFill>
                  <a:srgbClr val="413D3C"/>
                </a:solidFill>
                <a:latin typeface="Calibri"/>
                <a:cs typeface="Calibri"/>
              </a:rPr>
              <a:t>a</a:t>
            </a:r>
            <a:r>
              <a:rPr lang="en-US" sz="1600" spc="5">
                <a:solidFill>
                  <a:srgbClr val="413D3C"/>
                </a:solidFill>
                <a:latin typeface="Calibri"/>
                <a:cs typeface="Calibri"/>
              </a:rPr>
              <a:t> </a:t>
            </a:r>
            <a:r>
              <a:rPr lang="en-US" sz="1600">
                <a:solidFill>
                  <a:srgbClr val="413D3C"/>
                </a:solidFill>
                <a:latin typeface="Calibri"/>
                <a:cs typeface="Calibri"/>
              </a:rPr>
              <a:t>suggested</a:t>
            </a:r>
            <a:r>
              <a:rPr lang="en-US" sz="1600" spc="-70">
                <a:solidFill>
                  <a:srgbClr val="413D3C"/>
                </a:solidFill>
                <a:latin typeface="Calibri"/>
                <a:cs typeface="Calibri"/>
              </a:rPr>
              <a:t> </a:t>
            </a:r>
            <a:r>
              <a:rPr lang="en-US" sz="1600" spc="-25">
                <a:solidFill>
                  <a:srgbClr val="413D3C"/>
                </a:solidFill>
                <a:latin typeface="Calibri"/>
                <a:cs typeface="Calibri"/>
              </a:rPr>
              <a:t>Supplier,</a:t>
            </a:r>
            <a:r>
              <a:rPr lang="en-US" sz="1600" spc="-45">
                <a:solidFill>
                  <a:srgbClr val="413D3C"/>
                </a:solidFill>
                <a:latin typeface="Calibri"/>
                <a:cs typeface="Calibri"/>
              </a:rPr>
              <a:t> </a:t>
            </a:r>
            <a:r>
              <a:rPr lang="en-US" sz="1600">
                <a:solidFill>
                  <a:srgbClr val="413D3C"/>
                </a:solidFill>
                <a:latin typeface="Calibri"/>
                <a:cs typeface="Calibri"/>
              </a:rPr>
              <a:t>which</a:t>
            </a:r>
            <a:r>
              <a:rPr lang="en-US" sz="1600" spc="10">
                <a:solidFill>
                  <a:srgbClr val="413D3C"/>
                </a:solidFill>
                <a:latin typeface="Calibri"/>
                <a:cs typeface="Calibri"/>
              </a:rPr>
              <a:t> </a:t>
            </a:r>
            <a:r>
              <a:rPr lang="en-US" sz="1600">
                <a:solidFill>
                  <a:srgbClr val="413D3C"/>
                </a:solidFill>
                <a:latin typeface="Calibri"/>
                <a:cs typeface="Calibri"/>
              </a:rPr>
              <a:t>will</a:t>
            </a:r>
            <a:r>
              <a:rPr lang="en-US" sz="1600" spc="-10">
                <a:solidFill>
                  <a:srgbClr val="413D3C"/>
                </a:solidFill>
                <a:latin typeface="Calibri"/>
                <a:cs typeface="Calibri"/>
              </a:rPr>
              <a:t> </a:t>
            </a:r>
            <a:r>
              <a:rPr lang="en-US" sz="1600">
                <a:solidFill>
                  <a:srgbClr val="413D3C"/>
                </a:solidFill>
                <a:latin typeface="Calibri"/>
                <a:cs typeface="Calibri"/>
              </a:rPr>
              <a:t>be</a:t>
            </a:r>
            <a:r>
              <a:rPr lang="en-US" sz="1600" spc="-25">
                <a:solidFill>
                  <a:srgbClr val="413D3C"/>
                </a:solidFill>
                <a:latin typeface="Calibri"/>
                <a:cs typeface="Calibri"/>
              </a:rPr>
              <a:t> </a:t>
            </a:r>
            <a:r>
              <a:rPr lang="en-US" sz="1600" spc="-10">
                <a:solidFill>
                  <a:srgbClr val="413D3C"/>
                </a:solidFill>
                <a:latin typeface="Calibri"/>
                <a:cs typeface="Calibri"/>
              </a:rPr>
              <a:t>found in the draft proposals queue. </a:t>
            </a:r>
            <a:endParaRPr lang="en-US" sz="1600">
              <a:solidFill>
                <a:srgbClr val="413D3C"/>
              </a:solidFill>
              <a:latin typeface="Calibri"/>
              <a:cs typeface="Calibri"/>
            </a:endParaRPr>
          </a:p>
          <a:p>
            <a:endParaRPr lang="en-US"/>
          </a:p>
        </p:txBody>
      </p:sp>
      <p:sp>
        <p:nvSpPr>
          <p:cNvPr id="7" name="Title 6">
            <a:extLst>
              <a:ext uri="{FF2B5EF4-FFF2-40B4-BE49-F238E27FC236}">
                <a16:creationId xmlns:a16="http://schemas.microsoft.com/office/drawing/2014/main" id="{EE573E88-4685-6C7D-6B17-889EB2E5A75B}"/>
              </a:ext>
            </a:extLst>
          </p:cNvPr>
          <p:cNvSpPr>
            <a:spLocks noGrp="1"/>
          </p:cNvSpPr>
          <p:nvPr>
            <p:ph type="title"/>
          </p:nvPr>
        </p:nvSpPr>
        <p:spPr>
          <a:xfrm>
            <a:off x="499335" y="266320"/>
            <a:ext cx="10735735" cy="810163"/>
          </a:xfrm>
        </p:spPr>
        <p:txBody>
          <a:bodyPr/>
          <a:lstStyle/>
          <a:p>
            <a:r>
              <a:rPr lang="en-US">
                <a:latin typeface="Calibri Light" panose="020F0302020204030204" pitchFamily="34" charset="0"/>
                <a:cs typeface="Calibri Light" panose="020F0302020204030204" pitchFamily="34" charset="0"/>
              </a:rPr>
              <a:t>Additional Callouts </a:t>
            </a:r>
          </a:p>
        </p:txBody>
      </p:sp>
      <p:sp>
        <p:nvSpPr>
          <p:cNvPr id="9" name="Footer Placeholder 8">
            <a:extLst>
              <a:ext uri="{FF2B5EF4-FFF2-40B4-BE49-F238E27FC236}">
                <a16:creationId xmlns:a16="http://schemas.microsoft.com/office/drawing/2014/main" id="{46B28A43-2045-B558-9877-1CBBADE68D79}"/>
              </a:ext>
            </a:extLst>
          </p:cNvPr>
          <p:cNvSpPr>
            <a:spLocks noGrp="1"/>
          </p:cNvSpPr>
          <p:nvPr>
            <p:ph type="ftr" sz="quarter" idx="37"/>
          </p:nvPr>
        </p:nvSpPr>
        <p:spPr/>
        <p:txBody>
          <a:bodyPr/>
          <a:lstStyle/>
          <a:p>
            <a:r>
              <a:rPr lang="en-US"/>
              <a:t>Member of Walgreens Boots Alliance ©2022 Walgreen Co. All rights reserved.</a:t>
            </a:r>
          </a:p>
        </p:txBody>
      </p:sp>
      <p:grpSp>
        <p:nvGrpSpPr>
          <p:cNvPr id="11" name="object 13">
            <a:extLst>
              <a:ext uri="{FF2B5EF4-FFF2-40B4-BE49-F238E27FC236}">
                <a16:creationId xmlns:a16="http://schemas.microsoft.com/office/drawing/2014/main" id="{B16190C7-7B6F-6B7F-4318-B7361C23570A}"/>
              </a:ext>
            </a:extLst>
          </p:cNvPr>
          <p:cNvGrpSpPr/>
          <p:nvPr/>
        </p:nvGrpSpPr>
        <p:grpSpPr>
          <a:xfrm>
            <a:off x="297162" y="4062499"/>
            <a:ext cx="5656383" cy="1637689"/>
            <a:chOff x="1838325" y="2514473"/>
            <a:chExt cx="6301105" cy="1824355"/>
          </a:xfrm>
        </p:grpSpPr>
        <p:pic>
          <p:nvPicPr>
            <p:cNvPr id="12" name="object 14">
              <a:extLst>
                <a:ext uri="{FF2B5EF4-FFF2-40B4-BE49-F238E27FC236}">
                  <a16:creationId xmlns:a16="http://schemas.microsoft.com/office/drawing/2014/main" id="{F3A23073-8717-11A8-BF83-537CBE103752}"/>
                </a:ext>
              </a:extLst>
            </p:cNvPr>
            <p:cNvPicPr/>
            <p:nvPr/>
          </p:nvPicPr>
          <p:blipFill>
            <a:blip r:embed="rId3" cstate="print"/>
            <a:stretch>
              <a:fillRect/>
            </a:stretch>
          </p:blipFill>
          <p:spPr>
            <a:xfrm>
              <a:off x="1838325" y="2514473"/>
              <a:ext cx="6300851" cy="1824101"/>
            </a:xfrm>
            <a:prstGeom prst="rect">
              <a:avLst/>
            </a:prstGeom>
          </p:spPr>
        </p:pic>
        <p:pic>
          <p:nvPicPr>
            <p:cNvPr id="13" name="object 15">
              <a:extLst>
                <a:ext uri="{FF2B5EF4-FFF2-40B4-BE49-F238E27FC236}">
                  <a16:creationId xmlns:a16="http://schemas.microsoft.com/office/drawing/2014/main" id="{28A4DA31-AB89-CA46-A325-AFABA2A3CE62}"/>
                </a:ext>
              </a:extLst>
            </p:cNvPr>
            <p:cNvPicPr/>
            <p:nvPr/>
          </p:nvPicPr>
          <p:blipFill>
            <a:blip r:embed="rId4" cstate="print"/>
            <a:stretch>
              <a:fillRect/>
            </a:stretch>
          </p:blipFill>
          <p:spPr>
            <a:xfrm>
              <a:off x="1914525" y="2590800"/>
              <a:ext cx="6096000" cy="1619250"/>
            </a:xfrm>
            <a:prstGeom prst="rect">
              <a:avLst/>
            </a:prstGeom>
          </p:spPr>
        </p:pic>
        <p:sp>
          <p:nvSpPr>
            <p:cNvPr id="14" name="object 16">
              <a:extLst>
                <a:ext uri="{FF2B5EF4-FFF2-40B4-BE49-F238E27FC236}">
                  <a16:creationId xmlns:a16="http://schemas.microsoft.com/office/drawing/2014/main" id="{D1786051-8895-F8E5-AABD-15482743C79E}"/>
                </a:ext>
              </a:extLst>
            </p:cNvPr>
            <p:cNvSpPr/>
            <p:nvPr/>
          </p:nvSpPr>
          <p:spPr>
            <a:xfrm>
              <a:off x="1895475" y="2571750"/>
              <a:ext cx="6134100" cy="1657350"/>
            </a:xfrm>
            <a:custGeom>
              <a:avLst/>
              <a:gdLst/>
              <a:ahLst/>
              <a:cxnLst/>
              <a:rect l="l" t="t" r="r" b="b"/>
              <a:pathLst>
                <a:path w="6134100" h="1657350">
                  <a:moveTo>
                    <a:pt x="0" y="1657350"/>
                  </a:moveTo>
                  <a:lnTo>
                    <a:pt x="6134100" y="1657350"/>
                  </a:lnTo>
                  <a:lnTo>
                    <a:pt x="6134100" y="0"/>
                  </a:lnTo>
                  <a:lnTo>
                    <a:pt x="0" y="0"/>
                  </a:lnTo>
                  <a:lnTo>
                    <a:pt x="0" y="1657350"/>
                  </a:lnTo>
                  <a:close/>
                </a:path>
              </a:pathLst>
            </a:custGeom>
            <a:ln w="38100">
              <a:solidFill>
                <a:srgbClr val="000000"/>
              </a:solidFill>
            </a:ln>
          </p:spPr>
          <p:txBody>
            <a:bodyPr wrap="square" lIns="0" tIns="0" rIns="0" bIns="0" rtlCol="0"/>
            <a:lstStyle/>
            <a:p>
              <a:endParaRPr/>
            </a:p>
          </p:txBody>
        </p:sp>
        <p:sp>
          <p:nvSpPr>
            <p:cNvPr id="15" name="object 17">
              <a:extLst>
                <a:ext uri="{FF2B5EF4-FFF2-40B4-BE49-F238E27FC236}">
                  <a16:creationId xmlns:a16="http://schemas.microsoft.com/office/drawing/2014/main" id="{A247F357-EC91-3065-D96E-48EE18CB60CA}"/>
                </a:ext>
              </a:extLst>
            </p:cNvPr>
            <p:cNvSpPr/>
            <p:nvPr/>
          </p:nvSpPr>
          <p:spPr>
            <a:xfrm>
              <a:off x="2005076" y="3519551"/>
              <a:ext cx="2771775" cy="666750"/>
            </a:xfrm>
            <a:custGeom>
              <a:avLst/>
              <a:gdLst/>
              <a:ahLst/>
              <a:cxnLst/>
              <a:rect l="l" t="t" r="r" b="b"/>
              <a:pathLst>
                <a:path w="2771775" h="666750">
                  <a:moveTo>
                    <a:pt x="0" y="666750"/>
                  </a:moveTo>
                  <a:lnTo>
                    <a:pt x="2771775" y="666750"/>
                  </a:lnTo>
                  <a:lnTo>
                    <a:pt x="2771775" y="0"/>
                  </a:lnTo>
                  <a:lnTo>
                    <a:pt x="0" y="0"/>
                  </a:lnTo>
                  <a:lnTo>
                    <a:pt x="0" y="666750"/>
                  </a:lnTo>
                  <a:close/>
                </a:path>
              </a:pathLst>
            </a:custGeom>
            <a:ln w="25400">
              <a:solidFill>
                <a:srgbClr val="FF0000"/>
              </a:solidFill>
            </a:ln>
          </p:spPr>
          <p:txBody>
            <a:bodyPr wrap="square" lIns="0" tIns="0" rIns="0" bIns="0" rtlCol="0"/>
            <a:lstStyle/>
            <a:p>
              <a:endParaRPr/>
            </a:p>
          </p:txBody>
        </p:sp>
      </p:grpSp>
      <p:sp>
        <p:nvSpPr>
          <p:cNvPr id="19" name="Rectangle 18">
            <a:extLst>
              <a:ext uri="{FF2B5EF4-FFF2-40B4-BE49-F238E27FC236}">
                <a16:creationId xmlns:a16="http://schemas.microsoft.com/office/drawing/2014/main" id="{E7E1C042-152F-6BA4-3DA4-903F029B2A36}"/>
              </a:ext>
            </a:extLst>
          </p:cNvPr>
          <p:cNvSpPr/>
          <p:nvPr/>
        </p:nvSpPr>
        <p:spPr>
          <a:xfrm>
            <a:off x="249090" y="1849833"/>
            <a:ext cx="5752529" cy="4281000"/>
          </a:xfrm>
          <a:prstGeom prst="rect">
            <a:avLst/>
          </a:prstGeom>
          <a:ln w="12700">
            <a:solidFill>
              <a:schemeClr val="tx1"/>
            </a:solidFill>
            <a:prstDash val="sysDash"/>
          </a:ln>
        </p:spPr>
        <p:txBody>
          <a:bodyPr vert="horz" lIns="0" tIns="0" rIns="0" bIns="0" rtlCol="0" anchor="ctr" anchorCtr="0">
            <a:noAutofit/>
          </a:bodyPr>
          <a:lstStyle/>
          <a:p>
            <a:pPr algn="ctr">
              <a:spcBef>
                <a:spcPts val="1000"/>
              </a:spcBef>
            </a:pPr>
            <a:endParaRPr lang="en-US" sz="1600" b="1">
              <a:solidFill>
                <a:srgbClr val="C00000"/>
              </a:solidFill>
            </a:endParaRPr>
          </a:p>
        </p:txBody>
      </p:sp>
      <p:sp>
        <p:nvSpPr>
          <p:cNvPr id="25" name="Rectangle 24">
            <a:extLst>
              <a:ext uri="{FF2B5EF4-FFF2-40B4-BE49-F238E27FC236}">
                <a16:creationId xmlns:a16="http://schemas.microsoft.com/office/drawing/2014/main" id="{434AA7DB-795F-7E38-35CA-6BC8A671203D}"/>
              </a:ext>
            </a:extLst>
          </p:cNvPr>
          <p:cNvSpPr/>
          <p:nvPr/>
        </p:nvSpPr>
        <p:spPr>
          <a:xfrm>
            <a:off x="6142309" y="1849833"/>
            <a:ext cx="5752529" cy="4281000"/>
          </a:xfrm>
          <a:prstGeom prst="rect">
            <a:avLst/>
          </a:prstGeom>
          <a:ln w="12700">
            <a:solidFill>
              <a:schemeClr val="tx1"/>
            </a:solidFill>
            <a:prstDash val="sysDash"/>
          </a:ln>
        </p:spPr>
        <p:txBody>
          <a:bodyPr vert="horz" lIns="0" tIns="0" rIns="0" bIns="0" rtlCol="0" anchor="ctr" anchorCtr="0">
            <a:noAutofit/>
          </a:bodyPr>
          <a:lstStyle/>
          <a:p>
            <a:pPr algn="ctr">
              <a:spcBef>
                <a:spcPts val="1000"/>
              </a:spcBef>
            </a:pPr>
            <a:endParaRPr lang="en-US" sz="1600" b="1">
              <a:solidFill>
                <a:srgbClr val="C00000"/>
              </a:solidFill>
            </a:endParaRPr>
          </a:p>
        </p:txBody>
      </p:sp>
      <p:sp>
        <p:nvSpPr>
          <p:cNvPr id="26" name="Text Placeholder 2">
            <a:extLst>
              <a:ext uri="{FF2B5EF4-FFF2-40B4-BE49-F238E27FC236}">
                <a16:creationId xmlns:a16="http://schemas.microsoft.com/office/drawing/2014/main" id="{A61AE78F-D767-8E5A-F81F-A6D67B839D6D}"/>
              </a:ext>
            </a:extLst>
          </p:cNvPr>
          <p:cNvSpPr txBox="1">
            <a:spLocks/>
          </p:cNvSpPr>
          <p:nvPr/>
        </p:nvSpPr>
        <p:spPr>
          <a:xfrm>
            <a:off x="249089" y="1396177"/>
            <a:ext cx="5752529" cy="453656"/>
          </a:xfrm>
          <a:prstGeom prst="rect">
            <a:avLst/>
          </a:prstGeom>
          <a:solidFill>
            <a:schemeClr val="accent3">
              <a:lumMod val="20000"/>
              <a:lumOff val="80000"/>
            </a:schemeClr>
          </a:solidFill>
          <a:ln w="12700">
            <a:solidFill>
              <a:schemeClr val="tx1"/>
            </a:solidFill>
            <a:prstDash val="sysDash"/>
          </a:ln>
        </p:spPr>
        <p:txBody>
          <a:bodyPr vert="horz" lIns="0" tIns="0" rIns="0" bIns="0" rtlCol="0" anchor="ctr" anchorCtr="0">
            <a:noAutofit/>
          </a:bodyPr>
          <a:lstStyle>
            <a:lvl1pPr marL="0">
              <a:lnSpc>
                <a:spcPct val="100000"/>
              </a:lnSpc>
              <a:spcBef>
                <a:spcPts val="1067"/>
              </a:spcBef>
              <a:defRPr sz="1600" b="1" spc="29" baseline="0">
                <a:solidFill>
                  <a:srgbClr val="C00000"/>
                </a:solidFill>
                <a:latin typeface="Arial" panose="020B0604020202020204" pitchFamily="34" charset="0"/>
                <a:ea typeface="Inter" panose="02000503000000020004" pitchFamily="2" charset="0"/>
                <a:cs typeface="Arial" panose="020B0604020202020204" pitchFamily="34" charset="0"/>
              </a:defRPr>
            </a:lvl1pPr>
            <a:lvl2pPr marL="9516" indent="0">
              <a:lnSpc>
                <a:spcPts val="2197"/>
              </a:lnSpc>
              <a:spcBef>
                <a:spcPts val="533"/>
              </a:spcBef>
              <a:buFont typeface="Arial" charset="0"/>
              <a:buChar char="•"/>
              <a:tabLst/>
              <a:defRPr sz="1599" b="0" spc="29" baseline="0">
                <a:solidFill>
                  <a:schemeClr val="accent2"/>
                </a:solidFill>
                <a:latin typeface="Arial" panose="020B0604020202020204" pitchFamily="34" charset="0"/>
                <a:ea typeface="Inter" panose="02000503000000020004" pitchFamily="2" charset="0"/>
                <a:cs typeface="Arial" panose="020B0604020202020204" pitchFamily="34" charset="0"/>
              </a:defRPr>
            </a:lvl2pPr>
            <a:lvl3pPr marL="348921" indent="-117365">
              <a:lnSpc>
                <a:spcPct val="100000"/>
              </a:lnSpc>
              <a:spcBef>
                <a:spcPts val="533"/>
              </a:spcBef>
              <a:buFont typeface="Arial" charset="0"/>
              <a:buChar char="•"/>
              <a:tabLst/>
              <a:defRPr sz="1599" spc="29" baseline="0">
                <a:solidFill>
                  <a:schemeClr val="accent2"/>
                </a:solidFill>
                <a:latin typeface="Arial" panose="020B0604020202020204" pitchFamily="34" charset="0"/>
                <a:ea typeface="Inter" panose="02000503000000020004" pitchFamily="2" charset="0"/>
                <a:cs typeface="Arial" panose="020B0604020202020204" pitchFamily="34" charset="0"/>
              </a:defRPr>
            </a:lvl3pPr>
            <a:lvl4pPr marL="609585" indent="-146047">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4pPr>
            <a:lvl5pPr marL="764098"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5pPr>
            <a:lvl6pPr marL="922844" indent="-154513">
              <a:spcBef>
                <a:spcPts val="533"/>
              </a:spcBef>
              <a:buFont typeface=".Lucida Grande UI Regular"/>
              <a:buChar char="▫"/>
              <a:tabLst/>
              <a:defRPr sz="1467" baseline="0">
                <a:solidFill>
                  <a:srgbClr val="413D3C"/>
                </a:solidFill>
                <a:latin typeface="Arial" panose="020B0604020202020204" pitchFamily="34" charset="0"/>
                <a:ea typeface="Inter" panose="02000503000000020004" pitchFamily="2" charset="0"/>
                <a:cs typeface="Arial" panose="020B0604020202020204" pitchFamily="34" charset="0"/>
              </a:defRPr>
            </a:lvl6pPr>
            <a:lvl7pPr marL="1066773" marR="0" indent="-152396" defTabSz="1219170" eaLnBrk="1" fontAlgn="auto" latinLnBrk="0" hangingPunct="1">
              <a:lnSpc>
                <a:spcPct val="100000"/>
              </a:lnSpc>
              <a:spcBef>
                <a:spcPts val="533"/>
              </a:spcBef>
              <a:spcAft>
                <a:spcPts val="0"/>
              </a:spcAft>
              <a:buClrTx/>
              <a:buSzTx/>
              <a:buFont typeface="Arial" charset="0"/>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7pPr>
            <a:lvl8pPr marL="1219170" indent="-152396">
              <a:spcBef>
                <a:spcPts val="533"/>
              </a:spcBef>
              <a:buFont typeface="System Font Regular"/>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8pPr>
            <a:lvl9pPr marL="1371566" indent="-152396">
              <a:spcBef>
                <a:spcPts val="533"/>
              </a:spcBef>
              <a:buFont typeface="System Font Regular"/>
              <a:buChar char="◦"/>
              <a:tabLst/>
              <a:defRPr sz="1333">
                <a:solidFill>
                  <a:srgbClr val="413D3C"/>
                </a:solidFill>
                <a:latin typeface="Arial" panose="020B0604020202020204" pitchFamily="34" charset="0"/>
                <a:ea typeface="Inter" panose="02000503000000020004" pitchFamily="2" charset="0"/>
                <a:cs typeface="Arial" panose="020B0604020202020204" pitchFamily="34" charset="0"/>
              </a:defRPr>
            </a:lvl9pPr>
          </a:lstStyle>
          <a:p>
            <a:pPr algn="ctr"/>
            <a:r>
              <a:rPr lang="en-US">
                <a:latin typeface="+mn-lt"/>
                <a:ea typeface="+mn-ea"/>
                <a:cs typeface="+mn-cs"/>
              </a:rPr>
              <a:t>Online-Only</a:t>
            </a:r>
            <a:r>
              <a:rPr lang="en-US">
                <a:solidFill>
                  <a:srgbClr val="413D3C"/>
                </a:solidFill>
              </a:rPr>
              <a:t> </a:t>
            </a:r>
            <a:r>
              <a:rPr lang="en-US">
                <a:latin typeface="+mn-lt"/>
                <a:ea typeface="+mn-ea"/>
                <a:cs typeface="+mn-cs"/>
              </a:rPr>
              <a:t>Product Proposals</a:t>
            </a:r>
          </a:p>
        </p:txBody>
      </p:sp>
      <p:sp>
        <p:nvSpPr>
          <p:cNvPr id="29" name="Text Placeholder 2">
            <a:extLst>
              <a:ext uri="{FF2B5EF4-FFF2-40B4-BE49-F238E27FC236}">
                <a16:creationId xmlns:a16="http://schemas.microsoft.com/office/drawing/2014/main" id="{554590EE-A365-73F3-4880-86BF404E4178}"/>
              </a:ext>
            </a:extLst>
          </p:cNvPr>
          <p:cNvSpPr txBox="1">
            <a:spLocks/>
          </p:cNvSpPr>
          <p:nvPr/>
        </p:nvSpPr>
        <p:spPr>
          <a:xfrm>
            <a:off x="6142309" y="1393256"/>
            <a:ext cx="5752529" cy="453656"/>
          </a:xfrm>
          <a:prstGeom prst="rect">
            <a:avLst/>
          </a:prstGeom>
          <a:solidFill>
            <a:schemeClr val="accent3">
              <a:lumMod val="20000"/>
              <a:lumOff val="80000"/>
            </a:schemeClr>
          </a:solidFill>
          <a:ln w="12700">
            <a:solidFill>
              <a:schemeClr val="tx1"/>
            </a:solidFill>
            <a:prstDash val="sysDash"/>
          </a:ln>
        </p:spPr>
        <p:txBody>
          <a:bodyPr vert="horz" lIns="0" tIns="0" rIns="0" bIns="0" rtlCol="0" anchor="ctr" anchorCtr="0">
            <a:noAutofit/>
          </a:bodyPr>
          <a:lstStyle>
            <a:lvl1pPr marL="0">
              <a:lnSpc>
                <a:spcPct val="100000"/>
              </a:lnSpc>
              <a:spcBef>
                <a:spcPts val="1067"/>
              </a:spcBef>
              <a:defRPr sz="1600" b="1" spc="29" baseline="0">
                <a:solidFill>
                  <a:srgbClr val="C00000"/>
                </a:solidFill>
                <a:latin typeface="Arial" panose="020B0604020202020204" pitchFamily="34" charset="0"/>
                <a:ea typeface="Inter" panose="02000503000000020004" pitchFamily="2" charset="0"/>
                <a:cs typeface="Arial" panose="020B0604020202020204" pitchFamily="34" charset="0"/>
              </a:defRPr>
            </a:lvl1pPr>
            <a:lvl2pPr marL="9516" indent="0">
              <a:lnSpc>
                <a:spcPts val="2197"/>
              </a:lnSpc>
              <a:spcBef>
                <a:spcPts val="533"/>
              </a:spcBef>
              <a:buFont typeface="Arial" charset="0"/>
              <a:buChar char="•"/>
              <a:tabLst/>
              <a:defRPr sz="1599" b="0" spc="29" baseline="0">
                <a:solidFill>
                  <a:schemeClr val="accent2"/>
                </a:solidFill>
                <a:latin typeface="Arial" panose="020B0604020202020204" pitchFamily="34" charset="0"/>
                <a:ea typeface="Inter" panose="02000503000000020004" pitchFamily="2" charset="0"/>
                <a:cs typeface="Arial" panose="020B0604020202020204" pitchFamily="34" charset="0"/>
              </a:defRPr>
            </a:lvl2pPr>
            <a:lvl3pPr marL="348921" indent="-117365">
              <a:lnSpc>
                <a:spcPct val="100000"/>
              </a:lnSpc>
              <a:spcBef>
                <a:spcPts val="533"/>
              </a:spcBef>
              <a:buFont typeface="Arial" charset="0"/>
              <a:buChar char="•"/>
              <a:tabLst/>
              <a:defRPr sz="1599" spc="29" baseline="0">
                <a:solidFill>
                  <a:schemeClr val="accent2"/>
                </a:solidFill>
                <a:latin typeface="Arial" panose="020B0604020202020204" pitchFamily="34" charset="0"/>
                <a:ea typeface="Inter" panose="02000503000000020004" pitchFamily="2" charset="0"/>
                <a:cs typeface="Arial" panose="020B0604020202020204" pitchFamily="34" charset="0"/>
              </a:defRPr>
            </a:lvl3pPr>
            <a:lvl4pPr marL="609585" indent="-146047">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4pPr>
            <a:lvl5pPr marL="764098" indent="-154513">
              <a:lnSpc>
                <a:spcPct val="100000"/>
              </a:lnSpc>
              <a:spcBef>
                <a:spcPts val="533"/>
              </a:spcBef>
              <a:buFont typeface="System Font Regular"/>
              <a:buChar char="‣"/>
              <a:tabLst/>
              <a:defRPr sz="1467" spc="29" baseline="0">
                <a:solidFill>
                  <a:srgbClr val="413D3C"/>
                </a:solidFill>
                <a:latin typeface="Arial" panose="020B0604020202020204" pitchFamily="34" charset="0"/>
                <a:ea typeface="Inter" panose="02000503000000020004" pitchFamily="2" charset="0"/>
                <a:cs typeface="Arial" panose="020B0604020202020204" pitchFamily="34" charset="0"/>
              </a:defRPr>
            </a:lvl5pPr>
            <a:lvl6pPr marL="922844" indent="-154513">
              <a:spcBef>
                <a:spcPts val="533"/>
              </a:spcBef>
              <a:buFont typeface=".Lucida Grande UI Regular"/>
              <a:buChar char="▫"/>
              <a:tabLst/>
              <a:defRPr sz="1467" baseline="0">
                <a:solidFill>
                  <a:srgbClr val="413D3C"/>
                </a:solidFill>
                <a:latin typeface="Arial" panose="020B0604020202020204" pitchFamily="34" charset="0"/>
                <a:ea typeface="Inter" panose="02000503000000020004" pitchFamily="2" charset="0"/>
                <a:cs typeface="Arial" panose="020B0604020202020204" pitchFamily="34" charset="0"/>
              </a:defRPr>
            </a:lvl6pPr>
            <a:lvl7pPr marL="1066773" marR="0" indent="-152396" defTabSz="1219170" eaLnBrk="1" fontAlgn="auto" latinLnBrk="0" hangingPunct="1">
              <a:lnSpc>
                <a:spcPct val="100000"/>
              </a:lnSpc>
              <a:spcBef>
                <a:spcPts val="533"/>
              </a:spcBef>
              <a:spcAft>
                <a:spcPts val="0"/>
              </a:spcAft>
              <a:buClrTx/>
              <a:buSzTx/>
              <a:buFont typeface="Arial" charset="0"/>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7pPr>
            <a:lvl8pPr marL="1219170" indent="-152396">
              <a:spcBef>
                <a:spcPts val="533"/>
              </a:spcBef>
              <a:buFont typeface="System Font Regular"/>
              <a:buChar char="⁃"/>
              <a:tabLst/>
              <a:defRPr sz="1333" baseline="0">
                <a:solidFill>
                  <a:srgbClr val="413D3C"/>
                </a:solidFill>
                <a:latin typeface="Arial" panose="020B0604020202020204" pitchFamily="34" charset="0"/>
                <a:ea typeface="Inter" panose="02000503000000020004" pitchFamily="2" charset="0"/>
                <a:cs typeface="Arial" panose="020B0604020202020204" pitchFamily="34" charset="0"/>
              </a:defRPr>
            </a:lvl8pPr>
            <a:lvl9pPr marL="1371566" indent="-152396">
              <a:spcBef>
                <a:spcPts val="533"/>
              </a:spcBef>
              <a:buFont typeface="System Font Regular"/>
              <a:buChar char="◦"/>
              <a:tabLst/>
              <a:defRPr sz="1333">
                <a:solidFill>
                  <a:srgbClr val="413D3C"/>
                </a:solidFill>
                <a:latin typeface="Arial" panose="020B0604020202020204" pitchFamily="34" charset="0"/>
                <a:ea typeface="Inter" panose="02000503000000020004" pitchFamily="2" charset="0"/>
                <a:cs typeface="Arial" panose="020B0604020202020204" pitchFamily="34" charset="0"/>
              </a:defRPr>
            </a:lvl9pPr>
          </a:lstStyle>
          <a:p>
            <a:pPr algn="ctr"/>
            <a:r>
              <a:rPr lang="en-US">
                <a:latin typeface="+mn-lt"/>
                <a:ea typeface="+mn-ea"/>
                <a:cs typeface="+mn-cs"/>
              </a:rPr>
              <a:t>Owned Brand Product Proposals</a:t>
            </a:r>
          </a:p>
        </p:txBody>
      </p:sp>
      <p:pic>
        <p:nvPicPr>
          <p:cNvPr id="10" name="Picture 9">
            <a:extLst>
              <a:ext uri="{FF2B5EF4-FFF2-40B4-BE49-F238E27FC236}">
                <a16:creationId xmlns:a16="http://schemas.microsoft.com/office/drawing/2014/main" id="{C62C945E-0B7F-BD5E-56CC-B32786A36576}"/>
              </a:ext>
            </a:extLst>
          </p:cNvPr>
          <p:cNvPicPr>
            <a:picLocks noChangeAspect="1"/>
          </p:cNvPicPr>
          <p:nvPr/>
        </p:nvPicPr>
        <p:blipFill>
          <a:blip r:embed="rId5"/>
          <a:stretch>
            <a:fillRect/>
          </a:stretch>
        </p:blipFill>
        <p:spPr>
          <a:xfrm>
            <a:off x="7977674" y="3712308"/>
            <a:ext cx="1714588" cy="1987652"/>
          </a:xfrm>
          <a:prstGeom prst="rect">
            <a:avLst/>
          </a:prstGeom>
        </p:spPr>
      </p:pic>
    </p:spTree>
    <p:extLst>
      <p:ext uri="{BB962C8B-B14F-4D97-AF65-F5344CB8AC3E}">
        <p14:creationId xmlns:p14="http://schemas.microsoft.com/office/powerpoint/2010/main" val="255040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a:t>Accessing and Utilizing STIBO</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18</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
        <p:nvSpPr>
          <p:cNvPr id="6" name="Text Placeholder 2">
            <a:extLst>
              <a:ext uri="{FF2B5EF4-FFF2-40B4-BE49-F238E27FC236}">
                <a16:creationId xmlns:a16="http://schemas.microsoft.com/office/drawing/2014/main" id="{4AE38B92-EFD2-01EF-F215-786DADFADCD6}"/>
              </a:ext>
            </a:extLst>
          </p:cNvPr>
          <p:cNvSpPr>
            <a:spLocks noGrp="1"/>
          </p:cNvSpPr>
          <p:nvPr>
            <p:ph type="body" sz="quarter" idx="12"/>
          </p:nvPr>
        </p:nvSpPr>
        <p:spPr>
          <a:xfrm>
            <a:off x="2101849" y="3999032"/>
            <a:ext cx="7994651" cy="609599"/>
          </a:xfrm>
        </p:spPr>
        <p:txBody>
          <a:bodyPr/>
          <a:lstStyle/>
          <a:p>
            <a:pPr marL="0" indent="0">
              <a:buNone/>
            </a:pPr>
            <a:r>
              <a:rPr lang="en-US" b="1">
                <a:solidFill>
                  <a:srgbClr val="92D050"/>
                </a:solidFill>
              </a:rPr>
              <a:t>Product Maintenance</a:t>
            </a:r>
          </a:p>
        </p:txBody>
      </p:sp>
    </p:spTree>
    <p:extLst>
      <p:ext uri="{BB962C8B-B14F-4D97-AF65-F5344CB8AC3E}">
        <p14:creationId xmlns:p14="http://schemas.microsoft.com/office/powerpoint/2010/main" val="94335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C24001-396E-B2A2-5928-99176802AC62}"/>
              </a:ext>
            </a:extLst>
          </p:cNvPr>
          <p:cNvPicPr>
            <a:picLocks noChangeAspect="1"/>
          </p:cNvPicPr>
          <p:nvPr/>
        </p:nvPicPr>
        <p:blipFill>
          <a:blip r:embed="rId3"/>
          <a:stretch>
            <a:fillRect/>
          </a:stretch>
        </p:blipFill>
        <p:spPr>
          <a:xfrm>
            <a:off x="307372" y="1114081"/>
            <a:ext cx="7440090" cy="5424831"/>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19</a:t>
            </a:fld>
            <a:endParaRPr lang="uk-UA"/>
          </a:p>
        </p:txBody>
      </p:sp>
      <p:sp>
        <p:nvSpPr>
          <p:cNvPr id="9" name="Rectangle 8">
            <a:extLst>
              <a:ext uri="{FF2B5EF4-FFF2-40B4-BE49-F238E27FC236}">
                <a16:creationId xmlns:a16="http://schemas.microsoft.com/office/drawing/2014/main" id="{591FBBA0-18D0-54C5-0313-FDE695723DBD}"/>
              </a:ext>
            </a:extLst>
          </p:cNvPr>
          <p:cNvSpPr/>
          <p:nvPr/>
        </p:nvSpPr>
        <p:spPr>
          <a:xfrm>
            <a:off x="551753" y="4428482"/>
            <a:ext cx="6626997" cy="1435896"/>
          </a:xfrm>
          <a:prstGeom prst="rect">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14" name="TextBox 13">
            <a:extLst>
              <a:ext uri="{FF2B5EF4-FFF2-40B4-BE49-F238E27FC236}">
                <a16:creationId xmlns:a16="http://schemas.microsoft.com/office/drawing/2014/main" id="{7E53570B-F5C5-9548-73EC-3754F8788A54}"/>
              </a:ext>
            </a:extLst>
          </p:cNvPr>
          <p:cNvSpPr txBox="1"/>
          <p:nvPr/>
        </p:nvSpPr>
        <p:spPr>
          <a:xfrm>
            <a:off x="7423131" y="4428482"/>
            <a:ext cx="1966566" cy="1661993"/>
          </a:xfrm>
          <a:prstGeom prst="rect">
            <a:avLst/>
          </a:prstGeom>
          <a:noFill/>
        </p:spPr>
        <p:txBody>
          <a:bodyPr wrap="square" rtlCol="0">
            <a:spAutoFit/>
          </a:bodyPr>
          <a:lstStyle/>
          <a:p>
            <a:r>
              <a:rPr lang="en-US" sz="1700" b="1" dirty="0">
                <a:solidFill>
                  <a:srgbClr val="33CC33"/>
                </a:solidFill>
              </a:rPr>
              <a:t>Change Product</a:t>
            </a:r>
          </a:p>
          <a:p>
            <a:r>
              <a:rPr lang="en-US" sz="1700" dirty="0"/>
              <a:t>This section is used for any changes after an item is fully set up and approved </a:t>
            </a:r>
          </a:p>
        </p:txBody>
      </p:sp>
      <p:sp>
        <p:nvSpPr>
          <p:cNvPr id="15" name="Title 2">
            <a:extLst>
              <a:ext uri="{FF2B5EF4-FFF2-40B4-BE49-F238E27FC236}">
                <a16:creationId xmlns:a16="http://schemas.microsoft.com/office/drawing/2014/main" id="{E960AE28-7918-24C1-54C8-C964D598007B}"/>
              </a:ext>
            </a:extLst>
          </p:cNvPr>
          <p:cNvSpPr>
            <a:spLocks noGrp="1"/>
          </p:cNvSpPr>
          <p:nvPr>
            <p:ph type="title"/>
          </p:nvPr>
        </p:nvSpPr>
        <p:spPr>
          <a:xfrm>
            <a:off x="719666" y="379778"/>
            <a:ext cx="10735735" cy="810163"/>
          </a:xfrm>
        </p:spPr>
        <p:txBody>
          <a:bodyPr>
            <a:normAutofit/>
          </a:bodyPr>
          <a:lstStyle/>
          <a:p>
            <a:pPr marL="0" indent="0">
              <a:buNone/>
            </a:pPr>
            <a:r>
              <a:rPr lang="en-US" sz="4400">
                <a:solidFill>
                  <a:srgbClr val="413D3C"/>
                </a:solidFill>
              </a:rPr>
              <a:t>Product Maintenance</a:t>
            </a:r>
            <a:endParaRPr lang="en-US" sz="4400"/>
          </a:p>
        </p:txBody>
      </p:sp>
    </p:spTree>
    <p:extLst>
      <p:ext uri="{BB962C8B-B14F-4D97-AF65-F5344CB8AC3E}">
        <p14:creationId xmlns:p14="http://schemas.microsoft.com/office/powerpoint/2010/main" val="419866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00063-7ECC-906D-E338-EC0C5DC1ECED}"/>
              </a:ext>
            </a:extLst>
          </p:cNvPr>
          <p:cNvSpPr>
            <a:spLocks noGrp="1"/>
          </p:cNvSpPr>
          <p:nvPr>
            <p:ph type="sldNum" sz="quarter" idx="7"/>
          </p:nvPr>
        </p:nvSpPr>
        <p:spPr/>
        <p:txBody>
          <a:bodyPr/>
          <a:lstStyle/>
          <a:p>
            <a:fld id="{B6F15528-21DE-4FAA-801E-634DDDAF4B2B}" type="slidenum">
              <a:rPr lang="uk-UA" smtClean="0"/>
              <a:pPr/>
              <a:t>2</a:t>
            </a:fld>
            <a:endParaRPr lang="uk-UA"/>
          </a:p>
        </p:txBody>
      </p:sp>
      <p:sp>
        <p:nvSpPr>
          <p:cNvPr id="3" name="Text Placeholder 2">
            <a:extLst>
              <a:ext uri="{FF2B5EF4-FFF2-40B4-BE49-F238E27FC236}">
                <a16:creationId xmlns:a16="http://schemas.microsoft.com/office/drawing/2014/main" id="{CFDA5615-0CEE-90C8-A7EA-D3D5214FAB31}"/>
              </a:ext>
            </a:extLst>
          </p:cNvPr>
          <p:cNvSpPr>
            <a:spLocks noGrp="1"/>
          </p:cNvSpPr>
          <p:nvPr>
            <p:ph type="body" sz="quarter" idx="24"/>
          </p:nvPr>
        </p:nvSpPr>
        <p:spPr/>
        <p:txBody>
          <a:bodyPr/>
          <a:lstStyle/>
          <a:p>
            <a:endParaRPr lang="en-US"/>
          </a:p>
        </p:txBody>
      </p:sp>
      <p:sp>
        <p:nvSpPr>
          <p:cNvPr id="4" name="Footer Placeholder 3">
            <a:extLst>
              <a:ext uri="{FF2B5EF4-FFF2-40B4-BE49-F238E27FC236}">
                <a16:creationId xmlns:a16="http://schemas.microsoft.com/office/drawing/2014/main" id="{AEA603A7-7FA4-18C6-834D-D42F30C240BE}"/>
              </a:ext>
            </a:extLst>
          </p:cNvPr>
          <p:cNvSpPr>
            <a:spLocks noGrp="1"/>
          </p:cNvSpPr>
          <p:nvPr>
            <p:ph type="ftr" sz="quarter" idx="37"/>
          </p:nvPr>
        </p:nvSpPr>
        <p:spPr/>
        <p:txBody>
          <a:bodyPr/>
          <a:lstStyle/>
          <a:p>
            <a:r>
              <a:rPr lang="en-US"/>
              <a:t>Member of Walgreens Boots Alliance ©2023 Walgreen Co. All rights reserved.</a:t>
            </a:r>
          </a:p>
        </p:txBody>
      </p:sp>
      <p:sp>
        <p:nvSpPr>
          <p:cNvPr id="6" name="Text Placeholder 5">
            <a:extLst>
              <a:ext uri="{FF2B5EF4-FFF2-40B4-BE49-F238E27FC236}">
                <a16:creationId xmlns:a16="http://schemas.microsoft.com/office/drawing/2014/main" id="{B8F833A2-0237-EFCD-A7FF-49DC1BFED369}"/>
              </a:ext>
            </a:extLst>
          </p:cNvPr>
          <p:cNvSpPr>
            <a:spLocks noGrp="1"/>
          </p:cNvSpPr>
          <p:nvPr>
            <p:ph type="body" sz="quarter" idx="22"/>
          </p:nvPr>
        </p:nvSpPr>
        <p:spPr/>
        <p:txBody>
          <a:bodyPr/>
          <a:lstStyle/>
          <a:p>
            <a:pPr marL="0" indent="0">
              <a:buNone/>
            </a:pPr>
            <a:r>
              <a:rPr lang="en-US"/>
              <a:t>Agenda</a:t>
            </a:r>
          </a:p>
        </p:txBody>
      </p:sp>
      <p:sp>
        <p:nvSpPr>
          <p:cNvPr id="7" name="Text Placeholder 6">
            <a:extLst>
              <a:ext uri="{FF2B5EF4-FFF2-40B4-BE49-F238E27FC236}">
                <a16:creationId xmlns:a16="http://schemas.microsoft.com/office/drawing/2014/main" id="{0BEEB5D7-3CF2-8428-2304-317EF3541029}"/>
              </a:ext>
            </a:extLst>
          </p:cNvPr>
          <p:cNvSpPr>
            <a:spLocks noGrp="1"/>
          </p:cNvSpPr>
          <p:nvPr>
            <p:ph type="body" sz="quarter" idx="14"/>
          </p:nvPr>
        </p:nvSpPr>
        <p:spPr/>
        <p:txBody>
          <a:bodyPr/>
          <a:lstStyle/>
          <a:p>
            <a:pPr marL="0" indent="0">
              <a:buNone/>
            </a:pPr>
            <a:r>
              <a:rPr lang="en-US"/>
              <a:t>What is Master Data at Walgreens?</a:t>
            </a:r>
          </a:p>
        </p:txBody>
      </p:sp>
      <p:sp>
        <p:nvSpPr>
          <p:cNvPr id="8" name="Text Placeholder 7">
            <a:extLst>
              <a:ext uri="{FF2B5EF4-FFF2-40B4-BE49-F238E27FC236}">
                <a16:creationId xmlns:a16="http://schemas.microsoft.com/office/drawing/2014/main" id="{80EFC972-EE31-5A07-17B1-86B2A253AB87}"/>
              </a:ext>
            </a:extLst>
          </p:cNvPr>
          <p:cNvSpPr>
            <a:spLocks noGrp="1"/>
          </p:cNvSpPr>
          <p:nvPr>
            <p:ph type="body" sz="quarter" idx="16"/>
          </p:nvPr>
        </p:nvSpPr>
        <p:spPr/>
        <p:txBody>
          <a:bodyPr/>
          <a:lstStyle/>
          <a:p>
            <a:pPr marL="0" indent="0">
              <a:buNone/>
            </a:pPr>
            <a:r>
              <a:rPr lang="en-US"/>
              <a:t>Accessing and Utilizing STIBO</a:t>
            </a:r>
          </a:p>
        </p:txBody>
      </p:sp>
      <p:sp>
        <p:nvSpPr>
          <p:cNvPr id="9" name="Text Placeholder 8">
            <a:extLst>
              <a:ext uri="{FF2B5EF4-FFF2-40B4-BE49-F238E27FC236}">
                <a16:creationId xmlns:a16="http://schemas.microsoft.com/office/drawing/2014/main" id="{F5FD5B43-4B82-5533-27B3-E13297C51012}"/>
              </a:ext>
            </a:extLst>
          </p:cNvPr>
          <p:cNvSpPr>
            <a:spLocks noGrp="1"/>
          </p:cNvSpPr>
          <p:nvPr>
            <p:ph type="body" sz="quarter" idx="18"/>
          </p:nvPr>
        </p:nvSpPr>
        <p:spPr/>
        <p:txBody>
          <a:bodyPr/>
          <a:lstStyle/>
          <a:p>
            <a:pPr marL="0" indent="0">
              <a:buNone/>
            </a:pPr>
            <a:r>
              <a:rPr lang="en-US"/>
              <a:t>Resources and Support Information	</a:t>
            </a:r>
          </a:p>
        </p:txBody>
      </p:sp>
      <p:sp>
        <p:nvSpPr>
          <p:cNvPr id="10" name="Text Placeholder 9">
            <a:extLst>
              <a:ext uri="{FF2B5EF4-FFF2-40B4-BE49-F238E27FC236}">
                <a16:creationId xmlns:a16="http://schemas.microsoft.com/office/drawing/2014/main" id="{5D73268A-5218-D019-E773-E7643C9556C9}"/>
              </a:ext>
            </a:extLst>
          </p:cNvPr>
          <p:cNvSpPr>
            <a:spLocks noGrp="1"/>
          </p:cNvSpPr>
          <p:nvPr>
            <p:ph type="body" sz="quarter" idx="20"/>
          </p:nvPr>
        </p:nvSpPr>
        <p:spPr/>
        <p:txBody>
          <a:bodyPr/>
          <a:lstStyle/>
          <a:p>
            <a:pPr marL="0" indent="0">
              <a:buNone/>
            </a:pPr>
            <a:r>
              <a:rPr lang="en-US"/>
              <a:t>Appendix</a:t>
            </a:r>
          </a:p>
        </p:txBody>
      </p:sp>
      <p:sp>
        <p:nvSpPr>
          <p:cNvPr id="11" name="Text Placeholder 10">
            <a:extLst>
              <a:ext uri="{FF2B5EF4-FFF2-40B4-BE49-F238E27FC236}">
                <a16:creationId xmlns:a16="http://schemas.microsoft.com/office/drawing/2014/main" id="{4580768E-8986-63DD-C31F-E4A3CF08E421}"/>
              </a:ext>
            </a:extLst>
          </p:cNvPr>
          <p:cNvSpPr>
            <a:spLocks noGrp="1"/>
          </p:cNvSpPr>
          <p:nvPr>
            <p:ph type="body" sz="quarter" idx="38"/>
          </p:nvPr>
        </p:nvSpPr>
        <p:spPr/>
        <p:txBody>
          <a:bodyPr/>
          <a:lstStyle/>
          <a:p>
            <a:pPr marL="0" indent="0">
              <a:buNone/>
            </a:pPr>
            <a:r>
              <a:rPr lang="en-US"/>
              <a:t>1</a:t>
            </a:r>
          </a:p>
        </p:txBody>
      </p:sp>
      <p:sp>
        <p:nvSpPr>
          <p:cNvPr id="12" name="Text Placeholder 11">
            <a:extLst>
              <a:ext uri="{FF2B5EF4-FFF2-40B4-BE49-F238E27FC236}">
                <a16:creationId xmlns:a16="http://schemas.microsoft.com/office/drawing/2014/main" id="{0FFE5087-CB42-09DC-7E7A-6782E4D4F3B7}"/>
              </a:ext>
            </a:extLst>
          </p:cNvPr>
          <p:cNvSpPr>
            <a:spLocks noGrp="1"/>
          </p:cNvSpPr>
          <p:nvPr>
            <p:ph type="body" sz="quarter" idx="39"/>
          </p:nvPr>
        </p:nvSpPr>
        <p:spPr/>
        <p:txBody>
          <a:bodyPr/>
          <a:lstStyle/>
          <a:p>
            <a:pPr marL="0" indent="0">
              <a:buNone/>
            </a:pPr>
            <a:r>
              <a:rPr lang="en-US"/>
              <a:t>2</a:t>
            </a:r>
          </a:p>
        </p:txBody>
      </p:sp>
      <p:sp>
        <p:nvSpPr>
          <p:cNvPr id="13" name="Text Placeholder 12">
            <a:extLst>
              <a:ext uri="{FF2B5EF4-FFF2-40B4-BE49-F238E27FC236}">
                <a16:creationId xmlns:a16="http://schemas.microsoft.com/office/drawing/2014/main" id="{9FDE608A-6B51-49FC-4454-D4CBE26578FF}"/>
              </a:ext>
            </a:extLst>
          </p:cNvPr>
          <p:cNvSpPr>
            <a:spLocks noGrp="1"/>
          </p:cNvSpPr>
          <p:nvPr>
            <p:ph type="body" sz="quarter" idx="40"/>
          </p:nvPr>
        </p:nvSpPr>
        <p:spPr/>
        <p:txBody>
          <a:bodyPr/>
          <a:lstStyle/>
          <a:p>
            <a:pPr marL="0" indent="0">
              <a:buNone/>
            </a:pPr>
            <a:r>
              <a:rPr lang="en-US"/>
              <a:t>3</a:t>
            </a:r>
          </a:p>
        </p:txBody>
      </p:sp>
      <p:sp>
        <p:nvSpPr>
          <p:cNvPr id="14" name="Text Placeholder 13">
            <a:extLst>
              <a:ext uri="{FF2B5EF4-FFF2-40B4-BE49-F238E27FC236}">
                <a16:creationId xmlns:a16="http://schemas.microsoft.com/office/drawing/2014/main" id="{44430379-09D9-DA32-DC65-61A9D9D324D0}"/>
              </a:ext>
            </a:extLst>
          </p:cNvPr>
          <p:cNvSpPr>
            <a:spLocks noGrp="1"/>
          </p:cNvSpPr>
          <p:nvPr>
            <p:ph type="body" sz="quarter" idx="41"/>
          </p:nvPr>
        </p:nvSpPr>
        <p:spPr/>
        <p:txBody>
          <a:bodyPr/>
          <a:lstStyle/>
          <a:p>
            <a:pPr marL="0" indent="0">
              <a:buNone/>
            </a:pPr>
            <a:r>
              <a:rPr lang="en-US"/>
              <a:t>4</a:t>
            </a:r>
          </a:p>
        </p:txBody>
      </p:sp>
      <p:pic>
        <p:nvPicPr>
          <p:cNvPr id="1026" name="Picture 2" descr="Walgreens Pharmacy">
            <a:extLst>
              <a:ext uri="{FF2B5EF4-FFF2-40B4-BE49-F238E27FC236}">
                <a16:creationId xmlns:a16="http://schemas.microsoft.com/office/drawing/2014/main" id="{5BED5F06-A547-20CB-A581-DAA176311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886" y="963862"/>
            <a:ext cx="4272409" cy="402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8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20</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lstStyle/>
          <a:p>
            <a:r>
              <a:rPr lang="en-US">
                <a:solidFill>
                  <a:srgbClr val="413D3C"/>
                </a:solidFill>
              </a:rPr>
              <a:t>Product Maintenance Changes</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19137" y="1100125"/>
            <a:ext cx="10736264" cy="1661993"/>
          </a:xfrm>
        </p:spPr>
        <p:txBody>
          <a:bodyPr>
            <a:noAutofit/>
          </a:bodyPr>
          <a:lstStyle/>
          <a:p>
            <a:pPr marL="0" indent="0">
              <a:lnSpc>
                <a:spcPct val="100000"/>
              </a:lnSpc>
              <a:buNone/>
            </a:pPr>
            <a:r>
              <a:rPr lang="en-US" sz="1600">
                <a:solidFill>
                  <a:srgbClr val="413D3C"/>
                </a:solidFill>
                <a:latin typeface="Calibri"/>
                <a:cs typeface="Calibri"/>
              </a:rPr>
              <a:t>Suppliers</a:t>
            </a:r>
            <a:r>
              <a:rPr lang="en-US" sz="1600" spc="-125">
                <a:solidFill>
                  <a:srgbClr val="413D3C"/>
                </a:solidFill>
                <a:latin typeface="Calibri"/>
                <a:cs typeface="Calibri"/>
              </a:rPr>
              <a:t> </a:t>
            </a:r>
            <a:r>
              <a:rPr lang="en-US" sz="1600">
                <a:solidFill>
                  <a:srgbClr val="413D3C"/>
                </a:solidFill>
                <a:latin typeface="Calibri"/>
                <a:cs typeface="Calibri"/>
              </a:rPr>
              <a:t>can</a:t>
            </a:r>
            <a:r>
              <a:rPr lang="en-US" sz="1600" spc="-65">
                <a:solidFill>
                  <a:srgbClr val="413D3C"/>
                </a:solidFill>
                <a:latin typeface="Calibri"/>
                <a:cs typeface="Calibri"/>
              </a:rPr>
              <a:t> </a:t>
            </a:r>
            <a:r>
              <a:rPr lang="en-US" sz="1600">
                <a:solidFill>
                  <a:srgbClr val="413D3C"/>
                </a:solidFill>
                <a:latin typeface="Calibri"/>
                <a:cs typeface="Calibri"/>
              </a:rPr>
              <a:t>modify</a:t>
            </a:r>
            <a:r>
              <a:rPr lang="en-US" sz="1600" spc="-5">
                <a:solidFill>
                  <a:srgbClr val="413D3C"/>
                </a:solidFill>
                <a:latin typeface="Calibri"/>
                <a:cs typeface="Calibri"/>
              </a:rPr>
              <a:t> </a:t>
            </a:r>
            <a:r>
              <a:rPr lang="en-US" sz="1600">
                <a:solidFill>
                  <a:srgbClr val="413D3C"/>
                </a:solidFill>
                <a:latin typeface="Calibri"/>
                <a:cs typeface="Calibri"/>
              </a:rPr>
              <a:t>their</a:t>
            </a:r>
            <a:r>
              <a:rPr lang="en-US" sz="1600" spc="-45">
                <a:solidFill>
                  <a:srgbClr val="413D3C"/>
                </a:solidFill>
                <a:latin typeface="Calibri"/>
                <a:cs typeface="Calibri"/>
              </a:rPr>
              <a:t> </a:t>
            </a:r>
            <a:r>
              <a:rPr lang="en-US" sz="1600">
                <a:solidFill>
                  <a:srgbClr val="413D3C"/>
                </a:solidFill>
                <a:latin typeface="Calibri"/>
                <a:cs typeface="Calibri"/>
              </a:rPr>
              <a:t>existing</a:t>
            </a:r>
            <a:r>
              <a:rPr lang="en-US" sz="1600" spc="-35">
                <a:solidFill>
                  <a:srgbClr val="413D3C"/>
                </a:solidFill>
                <a:latin typeface="Calibri"/>
                <a:cs typeface="Calibri"/>
              </a:rPr>
              <a:t> </a:t>
            </a:r>
            <a:r>
              <a:rPr lang="en-US" sz="1600">
                <a:solidFill>
                  <a:srgbClr val="413D3C"/>
                </a:solidFill>
                <a:latin typeface="Calibri"/>
                <a:cs typeface="Calibri"/>
              </a:rPr>
              <a:t>products</a:t>
            </a:r>
            <a:r>
              <a:rPr lang="en-US" sz="1600" spc="-125">
                <a:solidFill>
                  <a:srgbClr val="413D3C"/>
                </a:solidFill>
                <a:latin typeface="Calibri"/>
                <a:cs typeface="Calibri"/>
              </a:rPr>
              <a:t> </a:t>
            </a:r>
            <a:r>
              <a:rPr lang="en-US" sz="1600">
                <a:solidFill>
                  <a:srgbClr val="413D3C"/>
                </a:solidFill>
                <a:latin typeface="Calibri"/>
                <a:cs typeface="Calibri"/>
              </a:rPr>
              <a:t>from</a:t>
            </a:r>
            <a:r>
              <a:rPr lang="en-US" sz="1600" spc="50">
                <a:solidFill>
                  <a:srgbClr val="413D3C"/>
                </a:solidFill>
                <a:latin typeface="Calibri"/>
                <a:cs typeface="Calibri"/>
              </a:rPr>
              <a:t> </a:t>
            </a:r>
            <a:r>
              <a:rPr lang="en-US" sz="1600">
                <a:solidFill>
                  <a:srgbClr val="413D3C"/>
                </a:solidFill>
                <a:latin typeface="Calibri"/>
                <a:cs typeface="Calibri"/>
              </a:rPr>
              <a:t>the</a:t>
            </a:r>
            <a:r>
              <a:rPr lang="en-US" sz="1600" spc="-10">
                <a:solidFill>
                  <a:srgbClr val="413D3C"/>
                </a:solidFill>
                <a:latin typeface="Calibri"/>
                <a:cs typeface="Calibri"/>
              </a:rPr>
              <a:t> </a:t>
            </a:r>
            <a:r>
              <a:rPr lang="en-US" sz="1600" err="1">
                <a:solidFill>
                  <a:srgbClr val="413D3C"/>
                </a:solidFill>
                <a:latin typeface="Calibri"/>
                <a:cs typeface="Calibri"/>
              </a:rPr>
              <a:t>Stibo</a:t>
            </a:r>
            <a:r>
              <a:rPr lang="en-US" sz="1600" spc="-65">
                <a:solidFill>
                  <a:srgbClr val="413D3C"/>
                </a:solidFill>
                <a:latin typeface="Calibri"/>
                <a:cs typeface="Calibri"/>
              </a:rPr>
              <a:t> </a:t>
            </a:r>
            <a:r>
              <a:rPr lang="en-US" sz="1600">
                <a:solidFill>
                  <a:srgbClr val="413D3C"/>
                </a:solidFill>
                <a:latin typeface="Calibri"/>
                <a:cs typeface="Calibri"/>
              </a:rPr>
              <a:t>dashboard,</a:t>
            </a:r>
            <a:r>
              <a:rPr lang="en-US" sz="1600" spc="-90">
                <a:solidFill>
                  <a:srgbClr val="413D3C"/>
                </a:solidFill>
                <a:latin typeface="Calibri"/>
                <a:cs typeface="Calibri"/>
              </a:rPr>
              <a:t> </a:t>
            </a:r>
            <a:r>
              <a:rPr lang="en-US" sz="1600">
                <a:solidFill>
                  <a:srgbClr val="413D3C"/>
                </a:solidFill>
                <a:latin typeface="Calibri"/>
                <a:cs typeface="Calibri"/>
              </a:rPr>
              <a:t>for</a:t>
            </a:r>
            <a:r>
              <a:rPr lang="en-US" sz="1600" spc="35">
                <a:solidFill>
                  <a:srgbClr val="413D3C"/>
                </a:solidFill>
                <a:latin typeface="Calibri"/>
                <a:cs typeface="Calibri"/>
              </a:rPr>
              <a:t> </a:t>
            </a:r>
            <a:r>
              <a:rPr lang="en-US" sz="1600">
                <a:solidFill>
                  <a:srgbClr val="413D3C"/>
                </a:solidFill>
                <a:latin typeface="Calibri"/>
                <a:cs typeface="Calibri"/>
              </a:rPr>
              <a:t>both</a:t>
            </a:r>
            <a:r>
              <a:rPr lang="en-US" sz="1600" spc="-65">
                <a:solidFill>
                  <a:srgbClr val="413D3C"/>
                </a:solidFill>
                <a:latin typeface="Calibri"/>
                <a:cs typeface="Calibri"/>
              </a:rPr>
              <a:t> </a:t>
            </a:r>
            <a:r>
              <a:rPr lang="en-US" sz="1600">
                <a:solidFill>
                  <a:srgbClr val="413D3C"/>
                </a:solidFill>
                <a:latin typeface="Calibri"/>
                <a:cs typeface="Calibri"/>
              </a:rPr>
              <a:t>product</a:t>
            </a:r>
            <a:r>
              <a:rPr lang="en-US" sz="1600" spc="-20">
                <a:solidFill>
                  <a:srgbClr val="413D3C"/>
                </a:solidFill>
                <a:latin typeface="Calibri"/>
                <a:cs typeface="Calibri"/>
              </a:rPr>
              <a:t> </a:t>
            </a:r>
            <a:r>
              <a:rPr lang="en-US" sz="1600">
                <a:solidFill>
                  <a:srgbClr val="413D3C"/>
                </a:solidFill>
                <a:latin typeface="Calibri"/>
                <a:cs typeface="Calibri"/>
              </a:rPr>
              <a:t>updates</a:t>
            </a:r>
            <a:r>
              <a:rPr lang="en-US" sz="1600" spc="-125">
                <a:solidFill>
                  <a:srgbClr val="413D3C"/>
                </a:solidFill>
                <a:latin typeface="Calibri"/>
                <a:cs typeface="Calibri"/>
              </a:rPr>
              <a:t> </a:t>
            </a:r>
            <a:r>
              <a:rPr lang="en-US" sz="1600">
                <a:solidFill>
                  <a:srgbClr val="413D3C"/>
                </a:solidFill>
                <a:latin typeface="Calibri"/>
                <a:cs typeface="Calibri"/>
              </a:rPr>
              <a:t>and</a:t>
            </a:r>
            <a:r>
              <a:rPr lang="en-US" sz="1600" spc="-65">
                <a:solidFill>
                  <a:srgbClr val="413D3C"/>
                </a:solidFill>
                <a:latin typeface="Calibri"/>
                <a:cs typeface="Calibri"/>
              </a:rPr>
              <a:t> </a:t>
            </a:r>
            <a:r>
              <a:rPr lang="en-US" sz="1600" spc="-20">
                <a:solidFill>
                  <a:srgbClr val="413D3C"/>
                </a:solidFill>
                <a:latin typeface="Calibri"/>
                <a:cs typeface="Calibri"/>
              </a:rPr>
              <a:t>cost </a:t>
            </a:r>
            <a:r>
              <a:rPr lang="en-US" sz="1600" spc="-10">
                <a:solidFill>
                  <a:srgbClr val="413D3C"/>
                </a:solidFill>
                <a:latin typeface="Calibri"/>
                <a:cs typeface="Calibri"/>
              </a:rPr>
              <a:t>updates.</a:t>
            </a:r>
          </a:p>
          <a:p>
            <a:pPr marL="0" indent="0">
              <a:lnSpc>
                <a:spcPct val="100000"/>
              </a:lnSpc>
              <a:buNone/>
            </a:pPr>
            <a:r>
              <a:rPr lang="en-US" sz="1600">
                <a:solidFill>
                  <a:srgbClr val="413D3C"/>
                </a:solidFill>
                <a:latin typeface="Calibri"/>
                <a:cs typeface="Calibri"/>
              </a:rPr>
              <a:t>Use</a:t>
            </a:r>
            <a:r>
              <a:rPr lang="en-US" sz="1600" spc="-30">
                <a:solidFill>
                  <a:srgbClr val="413D3C"/>
                </a:solidFill>
                <a:latin typeface="Calibri"/>
                <a:cs typeface="Calibri"/>
              </a:rPr>
              <a:t> </a:t>
            </a:r>
            <a:r>
              <a:rPr lang="en-US" sz="1600">
                <a:solidFill>
                  <a:srgbClr val="413D3C"/>
                </a:solidFill>
                <a:latin typeface="Calibri"/>
                <a:cs typeface="Calibri"/>
              </a:rPr>
              <a:t>the</a:t>
            </a:r>
            <a:r>
              <a:rPr lang="en-US" sz="1600" spc="-25">
                <a:solidFill>
                  <a:srgbClr val="413D3C"/>
                </a:solidFill>
                <a:latin typeface="Calibri"/>
                <a:cs typeface="Calibri"/>
              </a:rPr>
              <a:t> </a:t>
            </a:r>
            <a:r>
              <a:rPr lang="en-US" sz="1600">
                <a:solidFill>
                  <a:srgbClr val="413D3C"/>
                </a:solidFill>
                <a:latin typeface="Calibri"/>
                <a:cs typeface="Calibri"/>
              </a:rPr>
              <a:t>SEARCH</a:t>
            </a:r>
            <a:r>
              <a:rPr lang="en-US" sz="1600" spc="25">
                <a:solidFill>
                  <a:srgbClr val="413D3C"/>
                </a:solidFill>
                <a:latin typeface="Calibri"/>
                <a:cs typeface="Calibri"/>
              </a:rPr>
              <a:t> </a:t>
            </a:r>
            <a:r>
              <a:rPr lang="en-US" sz="1600" spc="-10">
                <a:solidFill>
                  <a:srgbClr val="413D3C"/>
                </a:solidFill>
                <a:latin typeface="Calibri"/>
                <a:cs typeface="Calibri"/>
              </a:rPr>
              <a:t>functionality</a:t>
            </a:r>
            <a:r>
              <a:rPr lang="en-US" sz="1600" spc="50">
                <a:solidFill>
                  <a:srgbClr val="413D3C"/>
                </a:solidFill>
                <a:latin typeface="Calibri"/>
                <a:cs typeface="Calibri"/>
              </a:rPr>
              <a:t> </a:t>
            </a:r>
            <a:r>
              <a:rPr lang="en-US" sz="1600">
                <a:solidFill>
                  <a:srgbClr val="413D3C"/>
                </a:solidFill>
                <a:latin typeface="Calibri"/>
                <a:cs typeface="Calibri"/>
              </a:rPr>
              <a:t>to</a:t>
            </a:r>
            <a:r>
              <a:rPr lang="en-US" sz="1600" spc="15">
                <a:solidFill>
                  <a:srgbClr val="413D3C"/>
                </a:solidFill>
                <a:latin typeface="Calibri"/>
                <a:cs typeface="Calibri"/>
              </a:rPr>
              <a:t> </a:t>
            </a:r>
            <a:r>
              <a:rPr lang="en-US" sz="1600">
                <a:solidFill>
                  <a:srgbClr val="413D3C"/>
                </a:solidFill>
                <a:latin typeface="Calibri"/>
                <a:cs typeface="Calibri"/>
              </a:rPr>
              <a:t>search</a:t>
            </a:r>
            <a:r>
              <a:rPr lang="en-US" sz="1600" spc="-75">
                <a:solidFill>
                  <a:srgbClr val="413D3C"/>
                </a:solidFill>
                <a:latin typeface="Calibri"/>
                <a:cs typeface="Calibri"/>
              </a:rPr>
              <a:t> </a:t>
            </a:r>
            <a:r>
              <a:rPr lang="en-US" sz="1600">
                <a:solidFill>
                  <a:srgbClr val="413D3C"/>
                </a:solidFill>
                <a:latin typeface="Calibri"/>
                <a:cs typeface="Calibri"/>
              </a:rPr>
              <a:t>for</a:t>
            </a:r>
            <a:r>
              <a:rPr lang="en-US" sz="1600" spc="-45">
                <a:solidFill>
                  <a:srgbClr val="413D3C"/>
                </a:solidFill>
                <a:latin typeface="Calibri"/>
                <a:cs typeface="Calibri"/>
              </a:rPr>
              <a:t> </a:t>
            </a:r>
            <a:r>
              <a:rPr lang="en-US" sz="1600">
                <a:solidFill>
                  <a:srgbClr val="413D3C"/>
                </a:solidFill>
                <a:latin typeface="Calibri"/>
                <a:cs typeface="Calibri"/>
              </a:rPr>
              <a:t>the</a:t>
            </a:r>
            <a:r>
              <a:rPr lang="en-US" sz="1600" spc="-25">
                <a:solidFill>
                  <a:srgbClr val="413D3C"/>
                </a:solidFill>
                <a:latin typeface="Calibri"/>
                <a:cs typeface="Calibri"/>
              </a:rPr>
              <a:t> </a:t>
            </a:r>
            <a:r>
              <a:rPr lang="en-US" sz="1600" spc="-10">
                <a:solidFill>
                  <a:srgbClr val="413D3C"/>
                </a:solidFill>
                <a:latin typeface="Calibri"/>
                <a:cs typeface="Calibri"/>
              </a:rPr>
              <a:t>appropriate,</a:t>
            </a:r>
            <a:r>
              <a:rPr lang="en-US" sz="1600" spc="-45">
                <a:solidFill>
                  <a:srgbClr val="413D3C"/>
                </a:solidFill>
                <a:latin typeface="Calibri"/>
                <a:cs typeface="Calibri"/>
              </a:rPr>
              <a:t> </a:t>
            </a:r>
            <a:r>
              <a:rPr lang="en-US" sz="1600">
                <a:solidFill>
                  <a:srgbClr val="413D3C"/>
                </a:solidFill>
                <a:latin typeface="Calibri"/>
                <a:cs typeface="Calibri"/>
              </a:rPr>
              <a:t>approved</a:t>
            </a:r>
            <a:r>
              <a:rPr lang="en-US" sz="1600" spc="-70">
                <a:solidFill>
                  <a:srgbClr val="413D3C"/>
                </a:solidFill>
                <a:latin typeface="Calibri"/>
                <a:cs typeface="Calibri"/>
              </a:rPr>
              <a:t> </a:t>
            </a:r>
            <a:r>
              <a:rPr lang="en-US" sz="1600">
                <a:solidFill>
                  <a:srgbClr val="413D3C"/>
                </a:solidFill>
                <a:latin typeface="Calibri"/>
                <a:cs typeface="Calibri"/>
              </a:rPr>
              <a:t>Product.</a:t>
            </a:r>
            <a:r>
              <a:rPr lang="en-US" sz="1600" spc="-55">
                <a:solidFill>
                  <a:srgbClr val="413D3C"/>
                </a:solidFill>
                <a:latin typeface="Calibri"/>
                <a:cs typeface="Calibri"/>
              </a:rPr>
              <a:t> </a:t>
            </a:r>
          </a:p>
          <a:p>
            <a:pPr lvl="1">
              <a:lnSpc>
                <a:spcPct val="100000"/>
              </a:lnSpc>
            </a:pPr>
            <a:r>
              <a:rPr lang="en-US" sz="1600" spc="-35">
                <a:solidFill>
                  <a:srgbClr val="413D3C"/>
                </a:solidFill>
                <a:latin typeface="Calibri"/>
                <a:cs typeface="Calibri"/>
              </a:rPr>
              <a:t>You</a:t>
            </a:r>
            <a:r>
              <a:rPr lang="en-US" sz="1600" spc="-70">
                <a:solidFill>
                  <a:srgbClr val="413D3C"/>
                </a:solidFill>
                <a:latin typeface="Calibri"/>
                <a:cs typeface="Calibri"/>
              </a:rPr>
              <a:t> </a:t>
            </a:r>
            <a:r>
              <a:rPr lang="en-US" sz="1600">
                <a:solidFill>
                  <a:srgbClr val="413D3C"/>
                </a:solidFill>
                <a:latin typeface="Calibri"/>
                <a:cs typeface="Calibri"/>
              </a:rPr>
              <a:t>can</a:t>
            </a:r>
            <a:r>
              <a:rPr lang="en-US" sz="1600" spc="-70">
                <a:solidFill>
                  <a:srgbClr val="413D3C"/>
                </a:solidFill>
                <a:latin typeface="Calibri"/>
                <a:cs typeface="Calibri"/>
              </a:rPr>
              <a:t> </a:t>
            </a:r>
            <a:r>
              <a:rPr lang="en-US" sz="1600">
                <a:solidFill>
                  <a:srgbClr val="413D3C"/>
                </a:solidFill>
                <a:latin typeface="Calibri"/>
                <a:cs typeface="Calibri"/>
              </a:rPr>
              <a:t>enter</a:t>
            </a:r>
            <a:r>
              <a:rPr lang="en-US" sz="1600" spc="40">
                <a:solidFill>
                  <a:srgbClr val="413D3C"/>
                </a:solidFill>
                <a:latin typeface="Calibri"/>
                <a:cs typeface="Calibri"/>
              </a:rPr>
              <a:t> </a:t>
            </a:r>
            <a:r>
              <a:rPr lang="en-US" sz="1600">
                <a:solidFill>
                  <a:srgbClr val="413D3C"/>
                </a:solidFill>
                <a:latin typeface="Calibri"/>
                <a:cs typeface="Calibri"/>
              </a:rPr>
              <a:t>the</a:t>
            </a:r>
            <a:r>
              <a:rPr lang="en-US" sz="1600" spc="-25">
                <a:solidFill>
                  <a:srgbClr val="413D3C"/>
                </a:solidFill>
                <a:latin typeface="Calibri"/>
                <a:cs typeface="Calibri"/>
              </a:rPr>
              <a:t> </a:t>
            </a:r>
            <a:r>
              <a:rPr lang="en-US" sz="1600">
                <a:solidFill>
                  <a:srgbClr val="413D3C"/>
                </a:solidFill>
                <a:latin typeface="Calibri"/>
                <a:cs typeface="Calibri"/>
              </a:rPr>
              <a:t>Product</a:t>
            </a:r>
            <a:r>
              <a:rPr lang="en-US" sz="1600" spc="-95">
                <a:solidFill>
                  <a:srgbClr val="413D3C"/>
                </a:solidFill>
                <a:latin typeface="Calibri"/>
                <a:cs typeface="Calibri"/>
              </a:rPr>
              <a:t> </a:t>
            </a:r>
            <a:r>
              <a:rPr lang="en-US" sz="1600">
                <a:solidFill>
                  <a:srgbClr val="413D3C"/>
                </a:solidFill>
                <a:latin typeface="Calibri"/>
                <a:cs typeface="Calibri"/>
              </a:rPr>
              <a:t>Description,</a:t>
            </a:r>
            <a:r>
              <a:rPr lang="en-US" sz="1600" spc="-55">
                <a:solidFill>
                  <a:srgbClr val="413D3C"/>
                </a:solidFill>
                <a:latin typeface="Calibri"/>
                <a:cs typeface="Calibri"/>
              </a:rPr>
              <a:t> </a:t>
            </a:r>
            <a:r>
              <a:rPr lang="en-US" sz="1600">
                <a:solidFill>
                  <a:srgbClr val="413D3C"/>
                </a:solidFill>
                <a:latin typeface="Calibri"/>
                <a:cs typeface="Calibri"/>
              </a:rPr>
              <a:t>the</a:t>
            </a:r>
            <a:r>
              <a:rPr lang="en-US" sz="1600" spc="-25">
                <a:solidFill>
                  <a:srgbClr val="413D3C"/>
                </a:solidFill>
                <a:latin typeface="Calibri"/>
                <a:cs typeface="Calibri"/>
              </a:rPr>
              <a:t> </a:t>
            </a:r>
            <a:r>
              <a:rPr lang="en-US" sz="1600">
                <a:solidFill>
                  <a:srgbClr val="413D3C"/>
                </a:solidFill>
                <a:latin typeface="Calibri"/>
                <a:cs typeface="Calibri"/>
              </a:rPr>
              <a:t>GTIN,</a:t>
            </a:r>
            <a:r>
              <a:rPr lang="en-US" sz="1600" spc="-45">
                <a:solidFill>
                  <a:srgbClr val="413D3C"/>
                </a:solidFill>
                <a:latin typeface="Calibri"/>
                <a:cs typeface="Calibri"/>
              </a:rPr>
              <a:t> </a:t>
            </a:r>
            <a:r>
              <a:rPr lang="en-US" sz="1600" spc="-25">
                <a:solidFill>
                  <a:srgbClr val="413D3C"/>
                </a:solidFill>
                <a:latin typeface="Calibri"/>
                <a:cs typeface="Calibri"/>
              </a:rPr>
              <a:t>the </a:t>
            </a:r>
            <a:r>
              <a:rPr lang="en-US" sz="1600">
                <a:solidFill>
                  <a:srgbClr val="413D3C"/>
                </a:solidFill>
                <a:latin typeface="Calibri"/>
                <a:cs typeface="Calibri"/>
              </a:rPr>
              <a:t>WIC,</a:t>
            </a:r>
            <a:r>
              <a:rPr lang="en-US" sz="1600" spc="-55">
                <a:solidFill>
                  <a:srgbClr val="413D3C"/>
                </a:solidFill>
                <a:latin typeface="Calibri"/>
                <a:cs typeface="Calibri"/>
              </a:rPr>
              <a:t> </a:t>
            </a:r>
            <a:r>
              <a:rPr lang="en-US" sz="1600">
                <a:solidFill>
                  <a:srgbClr val="413D3C"/>
                </a:solidFill>
                <a:latin typeface="Calibri"/>
                <a:cs typeface="Calibri"/>
              </a:rPr>
              <a:t>or</a:t>
            </a:r>
            <a:r>
              <a:rPr lang="en-US" sz="1600" spc="-50">
                <a:solidFill>
                  <a:srgbClr val="413D3C"/>
                </a:solidFill>
                <a:latin typeface="Calibri"/>
                <a:cs typeface="Calibri"/>
              </a:rPr>
              <a:t> </a:t>
            </a:r>
            <a:r>
              <a:rPr lang="en-US" sz="1600">
                <a:solidFill>
                  <a:srgbClr val="413D3C"/>
                </a:solidFill>
                <a:latin typeface="Calibri"/>
                <a:cs typeface="Calibri"/>
              </a:rPr>
              <a:t>the</a:t>
            </a:r>
            <a:r>
              <a:rPr lang="en-US" sz="1600" spc="-30">
                <a:solidFill>
                  <a:srgbClr val="413D3C"/>
                </a:solidFill>
                <a:latin typeface="Calibri"/>
                <a:cs typeface="Calibri"/>
              </a:rPr>
              <a:t> </a:t>
            </a:r>
            <a:r>
              <a:rPr lang="en-US" sz="1600">
                <a:solidFill>
                  <a:srgbClr val="413D3C"/>
                </a:solidFill>
                <a:latin typeface="Calibri"/>
                <a:cs typeface="Calibri"/>
              </a:rPr>
              <a:t>Article</a:t>
            </a:r>
            <a:r>
              <a:rPr lang="en-US" sz="1600" spc="50">
                <a:solidFill>
                  <a:srgbClr val="413D3C"/>
                </a:solidFill>
                <a:latin typeface="Calibri"/>
                <a:cs typeface="Calibri"/>
              </a:rPr>
              <a:t> </a:t>
            </a:r>
            <a:r>
              <a:rPr lang="en-US" sz="1600" spc="-25">
                <a:solidFill>
                  <a:srgbClr val="413D3C"/>
                </a:solidFill>
                <a:latin typeface="Calibri"/>
                <a:cs typeface="Calibri"/>
              </a:rPr>
              <a:t>Number.</a:t>
            </a:r>
            <a:r>
              <a:rPr lang="en-US" sz="1600" spc="-55">
                <a:solidFill>
                  <a:srgbClr val="413D3C"/>
                </a:solidFill>
                <a:latin typeface="Calibri"/>
                <a:cs typeface="Calibri"/>
              </a:rPr>
              <a:t> </a:t>
            </a:r>
          </a:p>
          <a:p>
            <a:pPr marL="0" indent="0">
              <a:lnSpc>
                <a:spcPct val="100000"/>
              </a:lnSpc>
              <a:buNone/>
            </a:pPr>
            <a:r>
              <a:rPr lang="en-US" sz="1600">
                <a:solidFill>
                  <a:srgbClr val="413D3C"/>
                </a:solidFill>
                <a:latin typeface="Calibri"/>
                <a:cs typeface="Calibri"/>
              </a:rPr>
              <a:t>The</a:t>
            </a:r>
            <a:r>
              <a:rPr lang="en-US" sz="1600" spc="50">
                <a:solidFill>
                  <a:srgbClr val="413D3C"/>
                </a:solidFill>
                <a:latin typeface="Calibri"/>
                <a:cs typeface="Calibri"/>
              </a:rPr>
              <a:t> </a:t>
            </a:r>
            <a:r>
              <a:rPr lang="en-US" sz="1600">
                <a:solidFill>
                  <a:srgbClr val="413D3C"/>
                </a:solidFill>
                <a:latin typeface="Calibri"/>
                <a:cs typeface="Calibri"/>
              </a:rPr>
              <a:t>system</a:t>
            </a:r>
            <a:r>
              <a:rPr lang="en-US" sz="1600" spc="-90">
                <a:solidFill>
                  <a:srgbClr val="413D3C"/>
                </a:solidFill>
                <a:latin typeface="Calibri"/>
                <a:cs typeface="Calibri"/>
              </a:rPr>
              <a:t> </a:t>
            </a:r>
            <a:r>
              <a:rPr lang="en-US" sz="1600">
                <a:solidFill>
                  <a:srgbClr val="413D3C"/>
                </a:solidFill>
                <a:latin typeface="Calibri"/>
                <a:cs typeface="Calibri"/>
              </a:rPr>
              <a:t>shows</a:t>
            </a:r>
            <a:r>
              <a:rPr lang="en-US" sz="1600" spc="-110">
                <a:solidFill>
                  <a:srgbClr val="413D3C"/>
                </a:solidFill>
                <a:latin typeface="Calibri"/>
                <a:cs typeface="Calibri"/>
              </a:rPr>
              <a:t> </a:t>
            </a:r>
            <a:r>
              <a:rPr lang="en-US" sz="1600" spc="-10">
                <a:solidFill>
                  <a:srgbClr val="413D3C"/>
                </a:solidFill>
                <a:latin typeface="Calibri"/>
                <a:cs typeface="Calibri"/>
              </a:rPr>
              <a:t>the</a:t>
            </a:r>
            <a:r>
              <a:rPr lang="en-US" sz="1600" spc="-114">
                <a:solidFill>
                  <a:srgbClr val="413D3C"/>
                </a:solidFill>
                <a:latin typeface="Calibri"/>
                <a:cs typeface="Calibri"/>
              </a:rPr>
              <a:t> </a:t>
            </a:r>
            <a:r>
              <a:rPr lang="en-US" sz="1600">
                <a:solidFill>
                  <a:srgbClr val="413D3C"/>
                </a:solidFill>
                <a:latin typeface="Calibri"/>
                <a:cs typeface="Calibri"/>
              </a:rPr>
              <a:t>results</a:t>
            </a:r>
            <a:r>
              <a:rPr lang="en-US" sz="1600" spc="-30">
                <a:solidFill>
                  <a:srgbClr val="413D3C"/>
                </a:solidFill>
                <a:latin typeface="Calibri"/>
                <a:cs typeface="Calibri"/>
              </a:rPr>
              <a:t> </a:t>
            </a:r>
            <a:r>
              <a:rPr lang="en-US" sz="1600">
                <a:solidFill>
                  <a:srgbClr val="413D3C"/>
                </a:solidFill>
                <a:latin typeface="Calibri"/>
                <a:cs typeface="Calibri"/>
              </a:rPr>
              <a:t>of</a:t>
            </a:r>
            <a:r>
              <a:rPr lang="en-US" sz="1600" spc="-55">
                <a:solidFill>
                  <a:srgbClr val="413D3C"/>
                </a:solidFill>
                <a:latin typeface="Calibri"/>
                <a:cs typeface="Calibri"/>
              </a:rPr>
              <a:t> </a:t>
            </a:r>
            <a:r>
              <a:rPr lang="en-US" sz="1600">
                <a:solidFill>
                  <a:srgbClr val="413D3C"/>
                </a:solidFill>
                <a:latin typeface="Calibri"/>
                <a:cs typeface="Calibri"/>
              </a:rPr>
              <a:t>the</a:t>
            </a:r>
            <a:r>
              <a:rPr lang="en-US" sz="1600" spc="50">
                <a:solidFill>
                  <a:srgbClr val="413D3C"/>
                </a:solidFill>
                <a:latin typeface="Calibri"/>
                <a:cs typeface="Calibri"/>
              </a:rPr>
              <a:t> </a:t>
            </a:r>
            <a:r>
              <a:rPr lang="en-US" sz="1600">
                <a:solidFill>
                  <a:srgbClr val="413D3C"/>
                </a:solidFill>
                <a:latin typeface="Calibri"/>
                <a:cs typeface="Calibri"/>
              </a:rPr>
              <a:t>search.</a:t>
            </a:r>
            <a:r>
              <a:rPr lang="en-US" sz="1600" spc="-65">
                <a:solidFill>
                  <a:srgbClr val="413D3C"/>
                </a:solidFill>
                <a:latin typeface="Calibri"/>
                <a:cs typeface="Calibri"/>
              </a:rPr>
              <a:t> </a:t>
            </a:r>
            <a:r>
              <a:rPr lang="en-US" sz="1600" spc="-10">
                <a:solidFill>
                  <a:srgbClr val="413D3C"/>
                </a:solidFill>
                <a:latin typeface="Calibri"/>
                <a:cs typeface="Calibri"/>
              </a:rPr>
              <a:t>Select</a:t>
            </a:r>
            <a:r>
              <a:rPr lang="en-US" sz="1600" spc="-25">
                <a:solidFill>
                  <a:srgbClr val="413D3C"/>
                </a:solidFill>
                <a:latin typeface="Calibri"/>
                <a:cs typeface="Calibri"/>
              </a:rPr>
              <a:t> </a:t>
            </a:r>
            <a:r>
              <a:rPr lang="en-US" sz="1600">
                <a:solidFill>
                  <a:srgbClr val="413D3C"/>
                </a:solidFill>
                <a:latin typeface="Calibri"/>
                <a:cs typeface="Calibri"/>
              </a:rPr>
              <a:t>the</a:t>
            </a:r>
            <a:r>
              <a:rPr lang="en-US" sz="1600" spc="50">
                <a:solidFill>
                  <a:srgbClr val="413D3C"/>
                </a:solidFill>
                <a:latin typeface="Calibri"/>
                <a:cs typeface="Calibri"/>
              </a:rPr>
              <a:t> </a:t>
            </a:r>
            <a:r>
              <a:rPr lang="en-US" sz="1600">
                <a:solidFill>
                  <a:srgbClr val="413D3C"/>
                </a:solidFill>
                <a:latin typeface="Calibri"/>
                <a:cs typeface="Calibri"/>
              </a:rPr>
              <a:t>appropriate</a:t>
            </a:r>
            <a:r>
              <a:rPr lang="en-US" sz="1600" spc="-114">
                <a:solidFill>
                  <a:srgbClr val="413D3C"/>
                </a:solidFill>
                <a:latin typeface="Calibri"/>
                <a:cs typeface="Calibri"/>
              </a:rPr>
              <a:t> </a:t>
            </a:r>
            <a:r>
              <a:rPr lang="en-US" sz="1600">
                <a:solidFill>
                  <a:srgbClr val="413D3C"/>
                </a:solidFill>
                <a:latin typeface="Calibri"/>
                <a:cs typeface="Calibri"/>
              </a:rPr>
              <a:t>Product,</a:t>
            </a:r>
            <a:r>
              <a:rPr lang="en-US" sz="1600" spc="-50">
                <a:solidFill>
                  <a:srgbClr val="413D3C"/>
                </a:solidFill>
                <a:latin typeface="Calibri"/>
                <a:cs typeface="Calibri"/>
              </a:rPr>
              <a:t> </a:t>
            </a:r>
            <a:r>
              <a:rPr lang="en-US" sz="1600" spc="-10">
                <a:solidFill>
                  <a:srgbClr val="413D3C"/>
                </a:solidFill>
                <a:latin typeface="Calibri"/>
                <a:cs typeface="Calibri"/>
              </a:rPr>
              <a:t>select</a:t>
            </a:r>
            <a:r>
              <a:rPr lang="en-US" sz="1600" spc="-25">
                <a:solidFill>
                  <a:srgbClr val="413D3C"/>
                </a:solidFill>
                <a:latin typeface="Calibri"/>
                <a:cs typeface="Calibri"/>
              </a:rPr>
              <a:t> </a:t>
            </a:r>
            <a:r>
              <a:rPr lang="en-US" sz="1600" spc="-10">
                <a:solidFill>
                  <a:srgbClr val="413D3C"/>
                </a:solidFill>
                <a:latin typeface="Calibri"/>
                <a:cs typeface="Calibri"/>
              </a:rPr>
              <a:t>whether</a:t>
            </a:r>
            <a:r>
              <a:rPr lang="en-US" sz="1600" spc="-45">
                <a:solidFill>
                  <a:srgbClr val="413D3C"/>
                </a:solidFill>
                <a:latin typeface="Calibri"/>
                <a:cs typeface="Calibri"/>
              </a:rPr>
              <a:t> </a:t>
            </a:r>
            <a:r>
              <a:rPr lang="en-US" sz="1600">
                <a:solidFill>
                  <a:srgbClr val="413D3C"/>
                </a:solidFill>
                <a:latin typeface="Calibri"/>
                <a:cs typeface="Calibri"/>
              </a:rPr>
              <a:t>it</a:t>
            </a:r>
            <a:r>
              <a:rPr lang="en-US" sz="1600" spc="55">
                <a:solidFill>
                  <a:srgbClr val="413D3C"/>
                </a:solidFill>
                <a:latin typeface="Calibri"/>
                <a:cs typeface="Calibri"/>
              </a:rPr>
              <a:t> </a:t>
            </a:r>
            <a:r>
              <a:rPr lang="en-US" sz="1600">
                <a:solidFill>
                  <a:srgbClr val="413D3C"/>
                </a:solidFill>
                <a:latin typeface="Calibri"/>
                <a:cs typeface="Calibri"/>
              </a:rPr>
              <a:t>is</a:t>
            </a:r>
            <a:r>
              <a:rPr lang="en-US" sz="1600" spc="140">
                <a:solidFill>
                  <a:srgbClr val="413D3C"/>
                </a:solidFill>
                <a:latin typeface="Calibri"/>
                <a:cs typeface="Calibri"/>
              </a:rPr>
              <a:t> </a:t>
            </a:r>
            <a:r>
              <a:rPr lang="en-US" sz="1600">
                <a:solidFill>
                  <a:srgbClr val="413D3C"/>
                </a:solidFill>
                <a:latin typeface="Calibri"/>
                <a:cs typeface="Calibri"/>
              </a:rPr>
              <a:t>a</a:t>
            </a:r>
            <a:r>
              <a:rPr lang="en-US" sz="1600" spc="-5">
                <a:solidFill>
                  <a:srgbClr val="413D3C"/>
                </a:solidFill>
                <a:latin typeface="Calibri"/>
                <a:cs typeface="Calibri"/>
              </a:rPr>
              <a:t> </a:t>
            </a:r>
            <a:r>
              <a:rPr lang="en-US" sz="1600">
                <a:solidFill>
                  <a:srgbClr val="413D3C"/>
                </a:solidFill>
                <a:latin typeface="Calibri"/>
                <a:cs typeface="Calibri"/>
              </a:rPr>
              <a:t>Product</a:t>
            </a:r>
            <a:r>
              <a:rPr lang="en-US" sz="1600" spc="-100">
                <a:solidFill>
                  <a:srgbClr val="413D3C"/>
                </a:solidFill>
                <a:latin typeface="Calibri"/>
                <a:cs typeface="Calibri"/>
              </a:rPr>
              <a:t> </a:t>
            </a:r>
            <a:r>
              <a:rPr lang="en-US" sz="1600" spc="-25">
                <a:solidFill>
                  <a:srgbClr val="413D3C"/>
                </a:solidFill>
                <a:latin typeface="Calibri"/>
                <a:cs typeface="Calibri"/>
              </a:rPr>
              <a:t>or </a:t>
            </a:r>
            <a:r>
              <a:rPr lang="en-US" sz="1600">
                <a:solidFill>
                  <a:srgbClr val="413D3C"/>
                </a:solidFill>
                <a:latin typeface="Calibri"/>
                <a:cs typeface="Calibri"/>
              </a:rPr>
              <a:t>Cost</a:t>
            </a:r>
            <a:r>
              <a:rPr lang="en-US" sz="1600" spc="-110">
                <a:solidFill>
                  <a:srgbClr val="413D3C"/>
                </a:solidFill>
                <a:latin typeface="Calibri"/>
                <a:cs typeface="Calibri"/>
              </a:rPr>
              <a:t> </a:t>
            </a:r>
            <a:r>
              <a:rPr lang="en-US" sz="1600">
                <a:solidFill>
                  <a:srgbClr val="413D3C"/>
                </a:solidFill>
                <a:latin typeface="Calibri"/>
                <a:cs typeface="Calibri"/>
              </a:rPr>
              <a:t>update,</a:t>
            </a:r>
            <a:r>
              <a:rPr lang="en-US" sz="1600" spc="20">
                <a:solidFill>
                  <a:srgbClr val="413D3C"/>
                </a:solidFill>
                <a:latin typeface="Calibri"/>
                <a:cs typeface="Calibri"/>
              </a:rPr>
              <a:t> </a:t>
            </a:r>
            <a:r>
              <a:rPr lang="en-US" sz="1600">
                <a:solidFill>
                  <a:srgbClr val="413D3C"/>
                </a:solidFill>
                <a:latin typeface="Calibri"/>
                <a:cs typeface="Calibri"/>
              </a:rPr>
              <a:t>then</a:t>
            </a:r>
            <a:r>
              <a:rPr lang="en-US" sz="1600" spc="80">
                <a:solidFill>
                  <a:srgbClr val="413D3C"/>
                </a:solidFill>
                <a:latin typeface="Calibri"/>
                <a:cs typeface="Calibri"/>
              </a:rPr>
              <a:t> </a:t>
            </a:r>
            <a:r>
              <a:rPr lang="en-US" sz="1600" spc="-10">
                <a:solidFill>
                  <a:srgbClr val="413D3C"/>
                </a:solidFill>
                <a:latin typeface="Calibri"/>
                <a:cs typeface="Calibri"/>
              </a:rPr>
              <a:t>navigate</a:t>
            </a:r>
            <a:r>
              <a:rPr lang="en-US" sz="1600" spc="-114">
                <a:solidFill>
                  <a:srgbClr val="413D3C"/>
                </a:solidFill>
                <a:latin typeface="Calibri"/>
                <a:cs typeface="Calibri"/>
              </a:rPr>
              <a:t> </a:t>
            </a:r>
            <a:r>
              <a:rPr lang="en-US" sz="1600">
                <a:solidFill>
                  <a:srgbClr val="413D3C"/>
                </a:solidFill>
                <a:latin typeface="Calibri"/>
                <a:cs typeface="Calibri"/>
              </a:rPr>
              <a:t>back</a:t>
            </a:r>
            <a:r>
              <a:rPr lang="en-US" sz="1600" spc="-60">
                <a:solidFill>
                  <a:srgbClr val="413D3C"/>
                </a:solidFill>
                <a:latin typeface="Calibri"/>
                <a:cs typeface="Calibri"/>
              </a:rPr>
              <a:t> </a:t>
            </a:r>
            <a:r>
              <a:rPr lang="en-US" sz="1600">
                <a:solidFill>
                  <a:srgbClr val="413D3C"/>
                </a:solidFill>
                <a:latin typeface="Calibri"/>
                <a:cs typeface="Calibri"/>
              </a:rPr>
              <a:t>to the</a:t>
            </a:r>
            <a:r>
              <a:rPr lang="en-US" sz="1600" spc="40">
                <a:solidFill>
                  <a:srgbClr val="413D3C"/>
                </a:solidFill>
                <a:latin typeface="Calibri"/>
                <a:cs typeface="Calibri"/>
              </a:rPr>
              <a:t> </a:t>
            </a:r>
            <a:r>
              <a:rPr lang="en-US" sz="1600" err="1">
                <a:solidFill>
                  <a:srgbClr val="413D3C"/>
                </a:solidFill>
                <a:latin typeface="Calibri"/>
                <a:cs typeface="Calibri"/>
              </a:rPr>
              <a:t>Stibo</a:t>
            </a:r>
            <a:r>
              <a:rPr lang="en-US" sz="1600">
                <a:solidFill>
                  <a:srgbClr val="413D3C"/>
                </a:solidFill>
                <a:latin typeface="Calibri"/>
                <a:cs typeface="Calibri"/>
              </a:rPr>
              <a:t> dashboard</a:t>
            </a:r>
            <a:r>
              <a:rPr lang="en-US" sz="1600" spc="-80">
                <a:solidFill>
                  <a:srgbClr val="413D3C"/>
                </a:solidFill>
                <a:latin typeface="Calibri"/>
                <a:cs typeface="Calibri"/>
              </a:rPr>
              <a:t> </a:t>
            </a:r>
            <a:r>
              <a:rPr lang="en-US" sz="1600">
                <a:solidFill>
                  <a:srgbClr val="413D3C"/>
                </a:solidFill>
                <a:latin typeface="Calibri"/>
                <a:cs typeface="Calibri"/>
              </a:rPr>
              <a:t>homepage</a:t>
            </a:r>
            <a:r>
              <a:rPr lang="en-US" sz="1600" spc="-114">
                <a:solidFill>
                  <a:srgbClr val="413D3C"/>
                </a:solidFill>
                <a:latin typeface="Calibri"/>
                <a:cs typeface="Calibri"/>
              </a:rPr>
              <a:t> </a:t>
            </a:r>
            <a:r>
              <a:rPr lang="en-US" sz="1600">
                <a:solidFill>
                  <a:srgbClr val="413D3C"/>
                </a:solidFill>
                <a:latin typeface="Calibri"/>
                <a:cs typeface="Calibri"/>
              </a:rPr>
              <a:t>and </a:t>
            </a:r>
            <a:r>
              <a:rPr lang="en-US" sz="1600" spc="-10">
                <a:solidFill>
                  <a:srgbClr val="413D3C"/>
                </a:solidFill>
                <a:latin typeface="Calibri"/>
                <a:cs typeface="Calibri"/>
              </a:rPr>
              <a:t>find</a:t>
            </a:r>
            <a:r>
              <a:rPr lang="en-US" sz="1600" spc="-80">
                <a:solidFill>
                  <a:srgbClr val="413D3C"/>
                </a:solidFill>
                <a:latin typeface="Calibri"/>
                <a:cs typeface="Calibri"/>
              </a:rPr>
              <a:t> </a:t>
            </a:r>
            <a:r>
              <a:rPr lang="en-US" sz="1600">
                <a:solidFill>
                  <a:srgbClr val="413D3C"/>
                </a:solidFill>
                <a:latin typeface="Calibri"/>
                <a:cs typeface="Calibri"/>
              </a:rPr>
              <a:t>the</a:t>
            </a:r>
            <a:r>
              <a:rPr lang="en-US" sz="1600" spc="40">
                <a:solidFill>
                  <a:srgbClr val="413D3C"/>
                </a:solidFill>
                <a:latin typeface="Calibri"/>
                <a:cs typeface="Calibri"/>
              </a:rPr>
              <a:t> </a:t>
            </a:r>
            <a:r>
              <a:rPr lang="en-US" sz="1600">
                <a:solidFill>
                  <a:srgbClr val="413D3C"/>
                </a:solidFill>
                <a:latin typeface="Calibri"/>
                <a:cs typeface="Calibri"/>
              </a:rPr>
              <a:t>Product</a:t>
            </a:r>
            <a:r>
              <a:rPr lang="en-US" sz="1600" spc="-105">
                <a:solidFill>
                  <a:srgbClr val="413D3C"/>
                </a:solidFill>
                <a:latin typeface="Calibri"/>
                <a:cs typeface="Calibri"/>
              </a:rPr>
              <a:t> </a:t>
            </a:r>
            <a:r>
              <a:rPr lang="en-US" sz="1600">
                <a:solidFill>
                  <a:srgbClr val="413D3C"/>
                </a:solidFill>
                <a:latin typeface="Calibri"/>
                <a:cs typeface="Calibri"/>
              </a:rPr>
              <a:t>in the</a:t>
            </a:r>
            <a:r>
              <a:rPr lang="en-US" sz="1600" spc="40">
                <a:solidFill>
                  <a:srgbClr val="413D3C"/>
                </a:solidFill>
                <a:latin typeface="Calibri"/>
                <a:cs typeface="Calibri"/>
              </a:rPr>
              <a:t> </a:t>
            </a:r>
            <a:r>
              <a:rPr lang="en-US" sz="1600">
                <a:solidFill>
                  <a:srgbClr val="413D3C"/>
                </a:solidFill>
                <a:latin typeface="Calibri"/>
                <a:cs typeface="Calibri"/>
              </a:rPr>
              <a:t>Change</a:t>
            </a:r>
            <a:r>
              <a:rPr lang="en-US" sz="1600" spc="-30">
                <a:solidFill>
                  <a:srgbClr val="413D3C"/>
                </a:solidFill>
                <a:latin typeface="Calibri"/>
                <a:cs typeface="Calibri"/>
              </a:rPr>
              <a:t> </a:t>
            </a:r>
            <a:r>
              <a:rPr lang="en-US" sz="1600">
                <a:solidFill>
                  <a:srgbClr val="413D3C"/>
                </a:solidFill>
                <a:latin typeface="Calibri"/>
                <a:cs typeface="Calibri"/>
              </a:rPr>
              <a:t>Product</a:t>
            </a:r>
            <a:r>
              <a:rPr lang="en-US" sz="1600" spc="-110">
                <a:solidFill>
                  <a:srgbClr val="413D3C"/>
                </a:solidFill>
                <a:latin typeface="Calibri"/>
                <a:cs typeface="Calibri"/>
              </a:rPr>
              <a:t> </a:t>
            </a:r>
            <a:r>
              <a:rPr lang="en-US" sz="1600" spc="-10">
                <a:solidFill>
                  <a:srgbClr val="413D3C"/>
                </a:solidFill>
                <a:latin typeface="Calibri"/>
                <a:cs typeface="Calibri"/>
              </a:rPr>
              <a:t>widget.</a:t>
            </a:r>
            <a:endParaRPr lang="en-US" sz="1600"/>
          </a:p>
        </p:txBody>
      </p:sp>
      <p:sp>
        <p:nvSpPr>
          <p:cNvPr id="18" name="object 8">
            <a:extLst>
              <a:ext uri="{FF2B5EF4-FFF2-40B4-BE49-F238E27FC236}">
                <a16:creationId xmlns:a16="http://schemas.microsoft.com/office/drawing/2014/main" id="{BB5242C9-1CA0-9DF1-5746-1E104F2D8F90}"/>
              </a:ext>
            </a:extLst>
          </p:cNvPr>
          <p:cNvSpPr/>
          <p:nvPr/>
        </p:nvSpPr>
        <p:spPr>
          <a:xfrm>
            <a:off x="4675226" y="3198893"/>
            <a:ext cx="276225" cy="276225"/>
          </a:xfrm>
          <a:custGeom>
            <a:avLst/>
            <a:gdLst/>
            <a:ahLst/>
            <a:cxnLst/>
            <a:rect l="l" t="t" r="r" b="b"/>
            <a:pathLst>
              <a:path w="276225" h="276225">
                <a:moveTo>
                  <a:pt x="138175" y="0"/>
                </a:moveTo>
                <a:lnTo>
                  <a:pt x="94496" y="7041"/>
                </a:lnTo>
                <a:lnTo>
                  <a:pt x="56564" y="26647"/>
                </a:lnTo>
                <a:lnTo>
                  <a:pt x="26655" y="56537"/>
                </a:lnTo>
                <a:lnTo>
                  <a:pt x="7042" y="94431"/>
                </a:lnTo>
                <a:lnTo>
                  <a:pt x="0" y="138049"/>
                </a:lnTo>
                <a:lnTo>
                  <a:pt x="7042" y="181728"/>
                </a:lnTo>
                <a:lnTo>
                  <a:pt x="26655" y="219660"/>
                </a:lnTo>
                <a:lnTo>
                  <a:pt x="56564" y="249569"/>
                </a:lnTo>
                <a:lnTo>
                  <a:pt x="94496" y="269182"/>
                </a:lnTo>
                <a:lnTo>
                  <a:pt x="138175" y="276225"/>
                </a:lnTo>
                <a:lnTo>
                  <a:pt x="181793" y="269182"/>
                </a:lnTo>
                <a:lnTo>
                  <a:pt x="219687" y="249569"/>
                </a:lnTo>
                <a:lnTo>
                  <a:pt x="249577" y="219660"/>
                </a:lnTo>
                <a:lnTo>
                  <a:pt x="269183" y="181728"/>
                </a:lnTo>
                <a:lnTo>
                  <a:pt x="276225" y="138049"/>
                </a:lnTo>
                <a:lnTo>
                  <a:pt x="269183" y="94431"/>
                </a:lnTo>
                <a:lnTo>
                  <a:pt x="249577" y="56537"/>
                </a:lnTo>
                <a:lnTo>
                  <a:pt x="219687" y="26647"/>
                </a:lnTo>
                <a:lnTo>
                  <a:pt x="181793" y="7041"/>
                </a:lnTo>
                <a:lnTo>
                  <a:pt x="138175" y="0"/>
                </a:lnTo>
                <a:close/>
              </a:path>
            </a:pathLst>
          </a:custGeom>
          <a:solidFill>
            <a:srgbClr val="A32A33"/>
          </a:solidFill>
        </p:spPr>
        <p:txBody>
          <a:bodyPr wrap="square" lIns="0" tIns="0" rIns="0" bIns="0" rtlCol="0"/>
          <a:lstStyle/>
          <a:p>
            <a:pPr algn="ctr"/>
            <a:r>
              <a:rPr lang="en-US">
                <a:solidFill>
                  <a:srgbClr val="DED5D0"/>
                </a:solidFill>
              </a:rPr>
              <a:t>2</a:t>
            </a:r>
            <a:endParaRPr>
              <a:solidFill>
                <a:srgbClr val="DED5D0"/>
              </a:solidFill>
            </a:endParaRPr>
          </a:p>
        </p:txBody>
      </p:sp>
      <p:sp>
        <p:nvSpPr>
          <p:cNvPr id="29" name="object 8">
            <a:extLst>
              <a:ext uri="{FF2B5EF4-FFF2-40B4-BE49-F238E27FC236}">
                <a16:creationId xmlns:a16="http://schemas.microsoft.com/office/drawing/2014/main" id="{156918F1-A646-FC8D-9B52-557EECC8DCCE}"/>
              </a:ext>
            </a:extLst>
          </p:cNvPr>
          <p:cNvSpPr/>
          <p:nvPr/>
        </p:nvSpPr>
        <p:spPr>
          <a:xfrm>
            <a:off x="2385802" y="2839526"/>
            <a:ext cx="276225" cy="276225"/>
          </a:xfrm>
          <a:custGeom>
            <a:avLst/>
            <a:gdLst/>
            <a:ahLst/>
            <a:cxnLst/>
            <a:rect l="l" t="t" r="r" b="b"/>
            <a:pathLst>
              <a:path w="276225" h="276225">
                <a:moveTo>
                  <a:pt x="138175" y="0"/>
                </a:moveTo>
                <a:lnTo>
                  <a:pt x="94496" y="7041"/>
                </a:lnTo>
                <a:lnTo>
                  <a:pt x="56564" y="26647"/>
                </a:lnTo>
                <a:lnTo>
                  <a:pt x="26655" y="56537"/>
                </a:lnTo>
                <a:lnTo>
                  <a:pt x="7042" y="94431"/>
                </a:lnTo>
                <a:lnTo>
                  <a:pt x="0" y="138049"/>
                </a:lnTo>
                <a:lnTo>
                  <a:pt x="7042" y="181728"/>
                </a:lnTo>
                <a:lnTo>
                  <a:pt x="26655" y="219660"/>
                </a:lnTo>
                <a:lnTo>
                  <a:pt x="56564" y="249569"/>
                </a:lnTo>
                <a:lnTo>
                  <a:pt x="94496" y="269182"/>
                </a:lnTo>
                <a:lnTo>
                  <a:pt x="138175" y="276225"/>
                </a:lnTo>
                <a:lnTo>
                  <a:pt x="181793" y="269182"/>
                </a:lnTo>
                <a:lnTo>
                  <a:pt x="219687" y="249569"/>
                </a:lnTo>
                <a:lnTo>
                  <a:pt x="249577" y="219660"/>
                </a:lnTo>
                <a:lnTo>
                  <a:pt x="269183" y="181728"/>
                </a:lnTo>
                <a:lnTo>
                  <a:pt x="276225" y="138049"/>
                </a:lnTo>
                <a:lnTo>
                  <a:pt x="269183" y="94431"/>
                </a:lnTo>
                <a:lnTo>
                  <a:pt x="249577" y="56537"/>
                </a:lnTo>
                <a:lnTo>
                  <a:pt x="219687" y="26647"/>
                </a:lnTo>
                <a:lnTo>
                  <a:pt x="181793" y="7041"/>
                </a:lnTo>
                <a:lnTo>
                  <a:pt x="138175" y="0"/>
                </a:lnTo>
                <a:close/>
              </a:path>
            </a:pathLst>
          </a:custGeom>
          <a:solidFill>
            <a:srgbClr val="A32A33"/>
          </a:solidFill>
        </p:spPr>
        <p:txBody>
          <a:bodyPr wrap="square" lIns="0" tIns="0" rIns="0" bIns="0" rtlCol="0"/>
          <a:lstStyle/>
          <a:p>
            <a:pPr algn="ctr"/>
            <a:r>
              <a:rPr lang="en-US">
                <a:solidFill>
                  <a:srgbClr val="DED5D0"/>
                </a:solidFill>
              </a:rPr>
              <a:t>1</a:t>
            </a:r>
            <a:endParaRPr>
              <a:solidFill>
                <a:srgbClr val="DED5D0"/>
              </a:solidFill>
            </a:endParaRPr>
          </a:p>
        </p:txBody>
      </p:sp>
      <p:sp>
        <p:nvSpPr>
          <p:cNvPr id="8" name="object 8">
            <a:extLst>
              <a:ext uri="{FF2B5EF4-FFF2-40B4-BE49-F238E27FC236}">
                <a16:creationId xmlns:a16="http://schemas.microsoft.com/office/drawing/2014/main" id="{522C5053-41CD-FC30-4248-F2A428D7E5D8}"/>
              </a:ext>
            </a:extLst>
          </p:cNvPr>
          <p:cNvSpPr/>
          <p:nvPr/>
        </p:nvSpPr>
        <p:spPr>
          <a:xfrm>
            <a:off x="8030666" y="3669876"/>
            <a:ext cx="276225" cy="276225"/>
          </a:xfrm>
          <a:custGeom>
            <a:avLst/>
            <a:gdLst/>
            <a:ahLst/>
            <a:cxnLst/>
            <a:rect l="l" t="t" r="r" b="b"/>
            <a:pathLst>
              <a:path w="276225" h="276225">
                <a:moveTo>
                  <a:pt x="138175" y="0"/>
                </a:moveTo>
                <a:lnTo>
                  <a:pt x="94496" y="7041"/>
                </a:lnTo>
                <a:lnTo>
                  <a:pt x="56564" y="26647"/>
                </a:lnTo>
                <a:lnTo>
                  <a:pt x="26655" y="56537"/>
                </a:lnTo>
                <a:lnTo>
                  <a:pt x="7042" y="94431"/>
                </a:lnTo>
                <a:lnTo>
                  <a:pt x="0" y="138049"/>
                </a:lnTo>
                <a:lnTo>
                  <a:pt x="7042" y="181728"/>
                </a:lnTo>
                <a:lnTo>
                  <a:pt x="26655" y="219660"/>
                </a:lnTo>
                <a:lnTo>
                  <a:pt x="56564" y="249569"/>
                </a:lnTo>
                <a:lnTo>
                  <a:pt x="94496" y="269182"/>
                </a:lnTo>
                <a:lnTo>
                  <a:pt x="138175" y="276225"/>
                </a:lnTo>
                <a:lnTo>
                  <a:pt x="181793" y="269182"/>
                </a:lnTo>
                <a:lnTo>
                  <a:pt x="219687" y="249569"/>
                </a:lnTo>
                <a:lnTo>
                  <a:pt x="249577" y="219660"/>
                </a:lnTo>
                <a:lnTo>
                  <a:pt x="269183" y="181728"/>
                </a:lnTo>
                <a:lnTo>
                  <a:pt x="276225" y="138049"/>
                </a:lnTo>
                <a:lnTo>
                  <a:pt x="269183" y="94431"/>
                </a:lnTo>
                <a:lnTo>
                  <a:pt x="249577" y="56537"/>
                </a:lnTo>
                <a:lnTo>
                  <a:pt x="219687" y="26647"/>
                </a:lnTo>
                <a:lnTo>
                  <a:pt x="181793" y="7041"/>
                </a:lnTo>
                <a:lnTo>
                  <a:pt x="138175" y="0"/>
                </a:lnTo>
                <a:close/>
              </a:path>
            </a:pathLst>
          </a:custGeom>
          <a:solidFill>
            <a:srgbClr val="A32A33"/>
          </a:solidFill>
        </p:spPr>
        <p:txBody>
          <a:bodyPr wrap="square" lIns="0" tIns="0" rIns="0" bIns="0" rtlCol="0"/>
          <a:lstStyle/>
          <a:p>
            <a:pPr algn="ctr"/>
            <a:r>
              <a:rPr lang="en-US">
                <a:solidFill>
                  <a:srgbClr val="DED5D0"/>
                </a:solidFill>
              </a:rPr>
              <a:t>3</a:t>
            </a:r>
            <a:endParaRPr>
              <a:solidFill>
                <a:srgbClr val="DED5D0"/>
              </a:solidFill>
            </a:endParaRPr>
          </a:p>
        </p:txBody>
      </p:sp>
      <p:sp>
        <p:nvSpPr>
          <p:cNvPr id="7" name="object 4">
            <a:extLst>
              <a:ext uri="{FF2B5EF4-FFF2-40B4-BE49-F238E27FC236}">
                <a16:creationId xmlns:a16="http://schemas.microsoft.com/office/drawing/2014/main" id="{3C611F85-6B0E-8A8E-F8DA-49C2991C1C49}"/>
              </a:ext>
            </a:extLst>
          </p:cNvPr>
          <p:cNvSpPr txBox="1"/>
          <p:nvPr/>
        </p:nvSpPr>
        <p:spPr>
          <a:xfrm>
            <a:off x="271531" y="3532399"/>
            <a:ext cx="1737928" cy="1661993"/>
          </a:xfrm>
          <a:prstGeom prst="rect">
            <a:avLst/>
          </a:prstGeom>
          <a:ln w="9525">
            <a:solidFill>
              <a:srgbClr val="A6A6A6"/>
            </a:solidFill>
            <a:prstDash val="sysDash"/>
          </a:ln>
        </p:spPr>
        <p:txBody>
          <a:bodyPr vert="horz" wrap="square" lIns="91440" tIns="91440" rIns="91440" bIns="91440" rtlCol="0">
            <a:spAutoFit/>
          </a:bodyPr>
          <a:lstStyle/>
          <a:p>
            <a:pPr marL="12700">
              <a:lnSpc>
                <a:spcPct val="100000"/>
              </a:lnSpc>
              <a:spcBef>
                <a:spcPts val="125"/>
              </a:spcBef>
            </a:pPr>
            <a:r>
              <a:rPr lang="en-US" sz="1600">
                <a:solidFill>
                  <a:srgbClr val="413D3C"/>
                </a:solidFill>
                <a:latin typeface="Calibri"/>
                <a:cs typeface="Calibri"/>
              </a:rPr>
              <a:t>Please ensure that your item is not in an active workflow before initiating any changes</a:t>
            </a:r>
            <a:endParaRPr sz="1600">
              <a:solidFill>
                <a:srgbClr val="413D3C"/>
              </a:solidFill>
              <a:latin typeface="Calibri"/>
              <a:cs typeface="Calibri"/>
            </a:endParaRPr>
          </a:p>
        </p:txBody>
      </p:sp>
      <p:pic>
        <p:nvPicPr>
          <p:cNvPr id="9" name="Picture 8">
            <a:extLst>
              <a:ext uri="{FF2B5EF4-FFF2-40B4-BE49-F238E27FC236}">
                <a16:creationId xmlns:a16="http://schemas.microsoft.com/office/drawing/2014/main" id="{94FB958C-5AF5-AEFD-C840-1470CFF2B9FC}"/>
              </a:ext>
            </a:extLst>
          </p:cNvPr>
          <p:cNvPicPr>
            <a:picLocks noChangeAspect="1"/>
          </p:cNvPicPr>
          <p:nvPr/>
        </p:nvPicPr>
        <p:blipFill rotWithShape="1">
          <a:blip r:embed="rId3"/>
          <a:srcRect l="1295"/>
          <a:stretch/>
        </p:blipFill>
        <p:spPr>
          <a:xfrm>
            <a:off x="4572000" y="3638142"/>
            <a:ext cx="3319530" cy="376509"/>
          </a:xfrm>
          <a:prstGeom prst="rect">
            <a:avLst/>
          </a:prstGeom>
          <a:ln w="38100">
            <a:solidFill>
              <a:schemeClr val="tx1"/>
            </a:solidFill>
          </a:ln>
        </p:spPr>
      </p:pic>
      <p:pic>
        <p:nvPicPr>
          <p:cNvPr id="10" name="Picture 9">
            <a:extLst>
              <a:ext uri="{FF2B5EF4-FFF2-40B4-BE49-F238E27FC236}">
                <a16:creationId xmlns:a16="http://schemas.microsoft.com/office/drawing/2014/main" id="{BB8CDF1F-735B-94C1-84BC-A7ADC923AA8F}"/>
              </a:ext>
            </a:extLst>
          </p:cNvPr>
          <p:cNvPicPr>
            <a:picLocks noChangeAspect="1"/>
          </p:cNvPicPr>
          <p:nvPr/>
        </p:nvPicPr>
        <p:blipFill>
          <a:blip r:embed="rId4"/>
          <a:stretch>
            <a:fillRect/>
          </a:stretch>
        </p:blipFill>
        <p:spPr>
          <a:xfrm>
            <a:off x="2363795" y="3183369"/>
            <a:ext cx="2000529" cy="2419688"/>
          </a:xfrm>
          <a:prstGeom prst="rect">
            <a:avLst/>
          </a:prstGeom>
          <a:ln w="28575">
            <a:solidFill>
              <a:schemeClr val="tx1"/>
            </a:solidFill>
          </a:ln>
        </p:spPr>
      </p:pic>
      <p:pic>
        <p:nvPicPr>
          <p:cNvPr id="11" name="Picture 10">
            <a:extLst>
              <a:ext uri="{FF2B5EF4-FFF2-40B4-BE49-F238E27FC236}">
                <a16:creationId xmlns:a16="http://schemas.microsoft.com/office/drawing/2014/main" id="{7BA3F356-79FA-E552-64B1-36193750D893}"/>
              </a:ext>
            </a:extLst>
          </p:cNvPr>
          <p:cNvPicPr>
            <a:picLocks noChangeAspect="1"/>
          </p:cNvPicPr>
          <p:nvPr/>
        </p:nvPicPr>
        <p:blipFill>
          <a:blip r:embed="rId5"/>
          <a:stretch>
            <a:fillRect/>
          </a:stretch>
        </p:blipFill>
        <p:spPr>
          <a:xfrm>
            <a:off x="8419703" y="3240451"/>
            <a:ext cx="2000529" cy="2369856"/>
          </a:xfrm>
          <a:prstGeom prst="rect">
            <a:avLst/>
          </a:prstGeom>
        </p:spPr>
      </p:pic>
    </p:spTree>
    <p:extLst>
      <p:ext uri="{BB962C8B-B14F-4D97-AF65-F5344CB8AC3E}">
        <p14:creationId xmlns:p14="http://schemas.microsoft.com/office/powerpoint/2010/main" val="60764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a:t>Accessing and Utilizing STIBO</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21</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
        <p:nvSpPr>
          <p:cNvPr id="6" name="Text Placeholder 2">
            <a:extLst>
              <a:ext uri="{FF2B5EF4-FFF2-40B4-BE49-F238E27FC236}">
                <a16:creationId xmlns:a16="http://schemas.microsoft.com/office/drawing/2014/main" id="{4AE38B92-EFD2-01EF-F215-786DADFADCD6}"/>
              </a:ext>
            </a:extLst>
          </p:cNvPr>
          <p:cNvSpPr>
            <a:spLocks noGrp="1"/>
          </p:cNvSpPr>
          <p:nvPr>
            <p:ph type="body" sz="quarter" idx="12"/>
          </p:nvPr>
        </p:nvSpPr>
        <p:spPr>
          <a:xfrm>
            <a:off x="2101849" y="3999032"/>
            <a:ext cx="7994651" cy="609599"/>
          </a:xfrm>
        </p:spPr>
        <p:txBody>
          <a:bodyPr/>
          <a:lstStyle/>
          <a:p>
            <a:pPr marL="0" indent="0">
              <a:buNone/>
            </a:pPr>
            <a:r>
              <a:rPr lang="en-US" b="1">
                <a:solidFill>
                  <a:schemeClr val="tx1"/>
                </a:solidFill>
              </a:rPr>
              <a:t>Workflow Overview</a:t>
            </a:r>
          </a:p>
        </p:txBody>
      </p:sp>
    </p:spTree>
    <p:extLst>
      <p:ext uri="{BB962C8B-B14F-4D97-AF65-F5344CB8AC3E}">
        <p14:creationId xmlns:p14="http://schemas.microsoft.com/office/powerpoint/2010/main" val="17740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1F0AEA-DF61-8297-FDB9-3CED9D9B69B0}"/>
              </a:ext>
            </a:extLst>
          </p:cNvPr>
          <p:cNvPicPr>
            <a:picLocks noChangeAspect="1"/>
          </p:cNvPicPr>
          <p:nvPr/>
        </p:nvPicPr>
        <p:blipFill>
          <a:blip r:embed="rId3"/>
          <a:stretch>
            <a:fillRect/>
          </a:stretch>
        </p:blipFill>
        <p:spPr>
          <a:xfrm>
            <a:off x="382772" y="3289325"/>
            <a:ext cx="2052252" cy="2557880"/>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22</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spc="-20">
                <a:solidFill>
                  <a:srgbClr val="413D3C"/>
                </a:solidFill>
              </a:rPr>
              <a:t>To</a:t>
            </a:r>
            <a:r>
              <a:rPr lang="en-US" spc="55">
                <a:solidFill>
                  <a:srgbClr val="413D3C"/>
                </a:solidFill>
              </a:rPr>
              <a:t> </a:t>
            </a:r>
            <a:r>
              <a:rPr lang="en-US">
                <a:solidFill>
                  <a:srgbClr val="413D3C"/>
                </a:solidFill>
              </a:rPr>
              <a:t>Find</a:t>
            </a:r>
            <a:r>
              <a:rPr lang="en-US" spc="60">
                <a:solidFill>
                  <a:srgbClr val="413D3C"/>
                </a:solidFill>
              </a:rPr>
              <a:t> </a:t>
            </a:r>
            <a:r>
              <a:rPr lang="en-US">
                <a:solidFill>
                  <a:srgbClr val="413D3C"/>
                </a:solidFill>
              </a:rPr>
              <a:t>the</a:t>
            </a:r>
            <a:r>
              <a:rPr lang="en-US" spc="-5">
                <a:solidFill>
                  <a:srgbClr val="413D3C"/>
                </a:solidFill>
              </a:rPr>
              <a:t> </a:t>
            </a:r>
            <a:r>
              <a:rPr lang="en-US">
                <a:solidFill>
                  <a:srgbClr val="413D3C"/>
                </a:solidFill>
              </a:rPr>
              <a:t>Status (or ‘workflow’)</a:t>
            </a:r>
            <a:r>
              <a:rPr lang="en-US" spc="70">
                <a:solidFill>
                  <a:srgbClr val="413D3C"/>
                </a:solidFill>
              </a:rPr>
              <a:t> </a:t>
            </a:r>
            <a:r>
              <a:rPr lang="en-US">
                <a:solidFill>
                  <a:srgbClr val="413D3C"/>
                </a:solidFill>
              </a:rPr>
              <a:t>of an</a:t>
            </a:r>
            <a:r>
              <a:rPr lang="en-US" spc="30">
                <a:solidFill>
                  <a:srgbClr val="413D3C"/>
                </a:solidFill>
              </a:rPr>
              <a:t> </a:t>
            </a:r>
            <a:r>
              <a:rPr lang="en-US">
                <a:solidFill>
                  <a:srgbClr val="413D3C"/>
                </a:solidFill>
                <a:hlinkClick r:id="rId4"/>
              </a:rPr>
              <a:t>Item</a:t>
            </a:r>
            <a:r>
              <a:rPr lang="en-US" spc="70">
                <a:solidFill>
                  <a:srgbClr val="413D3C"/>
                </a:solidFill>
                <a:hlinkClick r:id="rId4"/>
              </a:rPr>
              <a:t> </a:t>
            </a:r>
            <a:r>
              <a:rPr lang="en-US">
                <a:solidFill>
                  <a:srgbClr val="413D3C"/>
                </a:solidFill>
                <a:hlinkClick r:id="rId4"/>
              </a:rPr>
              <a:t>in</a:t>
            </a:r>
            <a:r>
              <a:rPr lang="en-US" spc="-20">
                <a:solidFill>
                  <a:srgbClr val="413D3C"/>
                </a:solidFill>
                <a:hlinkClick r:id="rId4"/>
              </a:rPr>
              <a:t> </a:t>
            </a:r>
            <a:r>
              <a:rPr lang="en-US" spc="-10" err="1">
                <a:solidFill>
                  <a:srgbClr val="413D3C"/>
                </a:solidFill>
                <a:hlinkClick r:id="rId4"/>
              </a:rPr>
              <a:t>Stibo</a:t>
            </a:r>
            <a:endParaRPr lang="en-US">
              <a:solidFill>
                <a:srgbClr val="413D3C"/>
              </a:solidFill>
            </a:endParaRP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10" name="TextBox 9">
            <a:extLst>
              <a:ext uri="{FF2B5EF4-FFF2-40B4-BE49-F238E27FC236}">
                <a16:creationId xmlns:a16="http://schemas.microsoft.com/office/drawing/2014/main" id="{3B735318-94A2-CEF2-1135-15AD2B66A987}"/>
              </a:ext>
            </a:extLst>
          </p:cNvPr>
          <p:cNvSpPr txBox="1"/>
          <p:nvPr/>
        </p:nvSpPr>
        <p:spPr>
          <a:xfrm>
            <a:off x="719665" y="1260965"/>
            <a:ext cx="10735735" cy="1490152"/>
          </a:xfrm>
          <a:prstGeom prst="rect">
            <a:avLst/>
          </a:prstGeom>
          <a:noFill/>
        </p:spPr>
        <p:txBody>
          <a:bodyPr wrap="square">
            <a:spAutoFit/>
          </a:bodyPr>
          <a:lstStyle/>
          <a:p>
            <a:pPr marL="0" indent="0">
              <a:lnSpc>
                <a:spcPct val="100000"/>
              </a:lnSpc>
              <a:spcBef>
                <a:spcPts val="100"/>
              </a:spcBef>
              <a:buNone/>
            </a:pPr>
            <a:r>
              <a:rPr lang="en-US" sz="1800" err="1">
                <a:solidFill>
                  <a:srgbClr val="413D3C"/>
                </a:solidFill>
                <a:latin typeface="Calibri"/>
                <a:cs typeface="Calibri"/>
              </a:rPr>
              <a:t>Stibo</a:t>
            </a:r>
            <a:r>
              <a:rPr lang="en-US" sz="1800" spc="-65">
                <a:solidFill>
                  <a:srgbClr val="413D3C"/>
                </a:solidFill>
                <a:latin typeface="Calibri"/>
                <a:cs typeface="Calibri"/>
              </a:rPr>
              <a:t> </a:t>
            </a:r>
            <a:r>
              <a:rPr lang="en-US" sz="1800">
                <a:solidFill>
                  <a:srgbClr val="413D3C"/>
                </a:solidFill>
                <a:latin typeface="Calibri"/>
                <a:cs typeface="Calibri"/>
              </a:rPr>
              <a:t>enables</a:t>
            </a:r>
            <a:r>
              <a:rPr lang="en-US" sz="1800" spc="-114">
                <a:solidFill>
                  <a:srgbClr val="413D3C"/>
                </a:solidFill>
                <a:latin typeface="Calibri"/>
                <a:cs typeface="Calibri"/>
              </a:rPr>
              <a:t> </a:t>
            </a:r>
            <a:r>
              <a:rPr lang="en-US" sz="1800">
                <a:solidFill>
                  <a:srgbClr val="413D3C"/>
                </a:solidFill>
                <a:latin typeface="Calibri"/>
                <a:cs typeface="Calibri"/>
              </a:rPr>
              <a:t>Suppliers</a:t>
            </a:r>
            <a:r>
              <a:rPr lang="en-US" sz="1800" spc="-120">
                <a:solidFill>
                  <a:srgbClr val="413D3C"/>
                </a:solidFill>
                <a:latin typeface="Calibri"/>
                <a:cs typeface="Calibri"/>
              </a:rPr>
              <a:t> </a:t>
            </a:r>
            <a:r>
              <a:rPr lang="en-US" sz="1800">
                <a:solidFill>
                  <a:srgbClr val="413D3C"/>
                </a:solidFill>
                <a:latin typeface="Calibri"/>
                <a:cs typeface="Calibri"/>
              </a:rPr>
              <a:t>and</a:t>
            </a:r>
            <a:r>
              <a:rPr lang="en-US" sz="1800" spc="20">
                <a:solidFill>
                  <a:srgbClr val="413D3C"/>
                </a:solidFill>
                <a:latin typeface="Calibri"/>
                <a:cs typeface="Calibri"/>
              </a:rPr>
              <a:t> </a:t>
            </a:r>
            <a:r>
              <a:rPr lang="en-US" sz="1800">
                <a:solidFill>
                  <a:srgbClr val="413D3C"/>
                </a:solidFill>
                <a:latin typeface="Calibri"/>
                <a:cs typeface="Calibri"/>
              </a:rPr>
              <a:t>Merchants</a:t>
            </a:r>
            <a:r>
              <a:rPr lang="en-US" sz="1800" spc="-130">
                <a:solidFill>
                  <a:srgbClr val="413D3C"/>
                </a:solidFill>
                <a:latin typeface="Calibri"/>
                <a:cs typeface="Calibri"/>
              </a:rPr>
              <a:t> </a:t>
            </a:r>
            <a:r>
              <a:rPr lang="en-US" sz="1800">
                <a:solidFill>
                  <a:srgbClr val="413D3C"/>
                </a:solidFill>
                <a:latin typeface="Calibri"/>
                <a:cs typeface="Calibri"/>
              </a:rPr>
              <a:t>to</a:t>
            </a:r>
            <a:r>
              <a:rPr lang="en-US" sz="1800" spc="15">
                <a:solidFill>
                  <a:srgbClr val="413D3C"/>
                </a:solidFill>
                <a:latin typeface="Calibri"/>
                <a:cs typeface="Calibri"/>
              </a:rPr>
              <a:t> </a:t>
            </a:r>
            <a:r>
              <a:rPr lang="en-US" sz="1800">
                <a:solidFill>
                  <a:srgbClr val="413D3C"/>
                </a:solidFill>
                <a:latin typeface="Calibri"/>
                <a:cs typeface="Calibri"/>
              </a:rPr>
              <a:t>find</a:t>
            </a:r>
            <a:r>
              <a:rPr lang="en-US" sz="1800" spc="-60">
                <a:solidFill>
                  <a:srgbClr val="413D3C"/>
                </a:solidFill>
                <a:latin typeface="Calibri"/>
                <a:cs typeface="Calibri"/>
              </a:rPr>
              <a:t> </a:t>
            </a:r>
            <a:r>
              <a:rPr lang="en-US" sz="1800">
                <a:solidFill>
                  <a:srgbClr val="413D3C"/>
                </a:solidFill>
                <a:latin typeface="Calibri"/>
                <a:cs typeface="Calibri"/>
              </a:rPr>
              <a:t>the</a:t>
            </a:r>
            <a:r>
              <a:rPr lang="en-US" sz="1800" spc="-5">
                <a:solidFill>
                  <a:srgbClr val="413D3C"/>
                </a:solidFill>
                <a:latin typeface="Calibri"/>
                <a:cs typeface="Calibri"/>
              </a:rPr>
              <a:t> </a:t>
            </a:r>
            <a:r>
              <a:rPr lang="en-US" sz="1800">
                <a:solidFill>
                  <a:srgbClr val="413D3C"/>
                </a:solidFill>
                <a:latin typeface="Calibri"/>
                <a:cs typeface="Calibri"/>
              </a:rPr>
              <a:t>status</a:t>
            </a:r>
            <a:r>
              <a:rPr lang="en-US" sz="1800" spc="-40">
                <a:solidFill>
                  <a:srgbClr val="413D3C"/>
                </a:solidFill>
                <a:latin typeface="Calibri"/>
                <a:cs typeface="Calibri"/>
              </a:rPr>
              <a:t> </a:t>
            </a:r>
            <a:r>
              <a:rPr lang="en-US" sz="1800">
                <a:solidFill>
                  <a:srgbClr val="413D3C"/>
                </a:solidFill>
                <a:latin typeface="Calibri"/>
                <a:cs typeface="Calibri"/>
              </a:rPr>
              <a:t>of</a:t>
            </a:r>
            <a:r>
              <a:rPr lang="en-US" sz="1800" spc="-35">
                <a:solidFill>
                  <a:srgbClr val="413D3C"/>
                </a:solidFill>
                <a:latin typeface="Calibri"/>
                <a:cs typeface="Calibri"/>
              </a:rPr>
              <a:t> </a:t>
            </a:r>
            <a:r>
              <a:rPr lang="en-US" sz="1800">
                <a:solidFill>
                  <a:srgbClr val="413D3C"/>
                </a:solidFill>
                <a:latin typeface="Calibri"/>
                <a:cs typeface="Calibri"/>
              </a:rPr>
              <a:t>their</a:t>
            </a:r>
            <a:r>
              <a:rPr lang="en-US" sz="1800" spc="-40">
                <a:solidFill>
                  <a:srgbClr val="413D3C"/>
                </a:solidFill>
                <a:latin typeface="Calibri"/>
                <a:cs typeface="Calibri"/>
              </a:rPr>
              <a:t> </a:t>
            </a:r>
            <a:r>
              <a:rPr lang="en-US" sz="1800">
                <a:solidFill>
                  <a:srgbClr val="413D3C"/>
                </a:solidFill>
                <a:latin typeface="Calibri"/>
                <a:cs typeface="Calibri"/>
              </a:rPr>
              <a:t>items in</a:t>
            </a:r>
            <a:r>
              <a:rPr lang="en-US" sz="1800" spc="15">
                <a:solidFill>
                  <a:srgbClr val="413D3C"/>
                </a:solidFill>
                <a:latin typeface="Calibri"/>
                <a:cs typeface="Calibri"/>
              </a:rPr>
              <a:t> </a:t>
            </a:r>
            <a:r>
              <a:rPr lang="en-US" sz="1800" spc="-25">
                <a:solidFill>
                  <a:srgbClr val="413D3C"/>
                </a:solidFill>
                <a:latin typeface="Calibri"/>
                <a:cs typeface="Calibri"/>
              </a:rPr>
              <a:t>the</a:t>
            </a:r>
            <a:r>
              <a:rPr lang="en-US" sz="1800">
                <a:solidFill>
                  <a:srgbClr val="413D3C"/>
                </a:solidFill>
                <a:latin typeface="Calibri"/>
                <a:cs typeface="Calibri"/>
              </a:rPr>
              <a:t> </a:t>
            </a:r>
            <a:r>
              <a:rPr lang="en-US" sz="1800" spc="-20">
                <a:solidFill>
                  <a:srgbClr val="413D3C"/>
                </a:solidFill>
                <a:latin typeface="Calibri"/>
                <a:cs typeface="Calibri"/>
              </a:rPr>
              <a:t>‘Audit</a:t>
            </a:r>
            <a:r>
              <a:rPr lang="en-US" sz="1800" spc="-105">
                <a:solidFill>
                  <a:srgbClr val="413D3C"/>
                </a:solidFill>
                <a:latin typeface="Calibri"/>
                <a:cs typeface="Calibri"/>
              </a:rPr>
              <a:t> </a:t>
            </a:r>
            <a:r>
              <a:rPr lang="en-US" sz="1800">
                <a:solidFill>
                  <a:srgbClr val="413D3C"/>
                </a:solidFill>
                <a:latin typeface="Calibri"/>
                <a:cs typeface="Calibri"/>
              </a:rPr>
              <a:t>Trail’</a:t>
            </a:r>
            <a:r>
              <a:rPr lang="en-US" sz="1800" spc="-170">
                <a:solidFill>
                  <a:srgbClr val="413D3C"/>
                </a:solidFill>
                <a:latin typeface="Calibri"/>
                <a:cs typeface="Calibri"/>
              </a:rPr>
              <a:t> </a:t>
            </a:r>
            <a:r>
              <a:rPr lang="en-US" sz="1800">
                <a:solidFill>
                  <a:srgbClr val="413D3C"/>
                </a:solidFill>
                <a:latin typeface="Calibri"/>
                <a:cs typeface="Calibri"/>
              </a:rPr>
              <a:t>tab</a:t>
            </a:r>
            <a:r>
              <a:rPr lang="en-US" sz="1800" spc="10">
                <a:solidFill>
                  <a:srgbClr val="413D3C"/>
                </a:solidFill>
                <a:latin typeface="Calibri"/>
                <a:cs typeface="Calibri"/>
              </a:rPr>
              <a:t> or header section </a:t>
            </a:r>
            <a:r>
              <a:rPr lang="en-US" sz="1800">
                <a:solidFill>
                  <a:srgbClr val="413D3C"/>
                </a:solidFill>
                <a:latin typeface="Calibri"/>
                <a:cs typeface="Calibri"/>
              </a:rPr>
              <a:t>of</a:t>
            </a:r>
            <a:r>
              <a:rPr lang="en-US" sz="1800" spc="-45">
                <a:solidFill>
                  <a:srgbClr val="413D3C"/>
                </a:solidFill>
                <a:latin typeface="Calibri"/>
                <a:cs typeface="Calibri"/>
              </a:rPr>
              <a:t> </a:t>
            </a:r>
            <a:r>
              <a:rPr lang="en-US" sz="1800">
                <a:solidFill>
                  <a:srgbClr val="413D3C"/>
                </a:solidFill>
                <a:latin typeface="Calibri"/>
                <a:cs typeface="Calibri"/>
              </a:rPr>
              <a:t>any</a:t>
            </a:r>
            <a:r>
              <a:rPr lang="en-US" sz="1800" spc="-85">
                <a:solidFill>
                  <a:srgbClr val="413D3C"/>
                </a:solidFill>
                <a:latin typeface="Calibri"/>
                <a:cs typeface="Calibri"/>
              </a:rPr>
              <a:t> </a:t>
            </a:r>
            <a:r>
              <a:rPr lang="en-US" sz="1800">
                <a:solidFill>
                  <a:srgbClr val="413D3C"/>
                </a:solidFill>
                <a:latin typeface="Calibri"/>
                <a:cs typeface="Calibri"/>
              </a:rPr>
              <a:t>Product</a:t>
            </a:r>
            <a:r>
              <a:rPr lang="en-US" sz="1800" spc="-20">
                <a:solidFill>
                  <a:srgbClr val="413D3C"/>
                </a:solidFill>
                <a:latin typeface="Calibri"/>
                <a:cs typeface="Calibri"/>
              </a:rPr>
              <a:t> </a:t>
            </a:r>
            <a:r>
              <a:rPr lang="en-US" sz="1800">
                <a:solidFill>
                  <a:srgbClr val="413D3C"/>
                </a:solidFill>
                <a:latin typeface="Calibri"/>
                <a:cs typeface="Calibri"/>
              </a:rPr>
              <a:t>in</a:t>
            </a:r>
            <a:r>
              <a:rPr lang="en-US" sz="1800" spc="10">
                <a:solidFill>
                  <a:srgbClr val="413D3C"/>
                </a:solidFill>
                <a:latin typeface="Calibri"/>
                <a:cs typeface="Calibri"/>
              </a:rPr>
              <a:t> </a:t>
            </a:r>
            <a:r>
              <a:rPr lang="en-US" sz="1800" spc="-10" err="1">
                <a:solidFill>
                  <a:srgbClr val="413D3C"/>
                </a:solidFill>
                <a:latin typeface="Calibri"/>
                <a:cs typeface="Calibri"/>
              </a:rPr>
              <a:t>Stibo</a:t>
            </a:r>
            <a:r>
              <a:rPr lang="en-US" sz="1800" spc="-10">
                <a:solidFill>
                  <a:srgbClr val="413D3C"/>
                </a:solidFill>
                <a:latin typeface="Calibri"/>
                <a:cs typeface="Calibri"/>
              </a:rPr>
              <a:t>.</a:t>
            </a:r>
            <a:endParaRPr lang="en-US" sz="1800">
              <a:solidFill>
                <a:srgbClr val="413D3C"/>
              </a:solidFill>
              <a:latin typeface="Calibri"/>
              <a:cs typeface="Calibri"/>
            </a:endParaRPr>
          </a:p>
          <a:p>
            <a:pPr marL="0" indent="0">
              <a:lnSpc>
                <a:spcPct val="100000"/>
              </a:lnSpc>
              <a:spcBef>
                <a:spcPts val="100"/>
              </a:spcBef>
              <a:buNone/>
            </a:pPr>
            <a:r>
              <a:rPr lang="en-US" sz="1800">
                <a:solidFill>
                  <a:srgbClr val="413D3C"/>
                </a:solidFill>
                <a:latin typeface="Calibri"/>
                <a:cs typeface="Calibri"/>
              </a:rPr>
              <a:t>Use</a:t>
            </a:r>
            <a:r>
              <a:rPr lang="en-US" sz="1800" spc="-40">
                <a:solidFill>
                  <a:srgbClr val="413D3C"/>
                </a:solidFill>
                <a:latin typeface="Calibri"/>
                <a:cs typeface="Calibri"/>
              </a:rPr>
              <a:t> </a:t>
            </a:r>
            <a:r>
              <a:rPr lang="en-US" sz="1800">
                <a:solidFill>
                  <a:srgbClr val="413D3C"/>
                </a:solidFill>
                <a:latin typeface="Calibri"/>
                <a:cs typeface="Calibri"/>
              </a:rPr>
              <a:t>the</a:t>
            </a:r>
            <a:r>
              <a:rPr lang="en-US" sz="1800" spc="-30">
                <a:solidFill>
                  <a:srgbClr val="413D3C"/>
                </a:solidFill>
                <a:latin typeface="Calibri"/>
                <a:cs typeface="Calibri"/>
              </a:rPr>
              <a:t> </a:t>
            </a:r>
            <a:r>
              <a:rPr lang="en-US" sz="1800">
                <a:solidFill>
                  <a:srgbClr val="413D3C"/>
                </a:solidFill>
                <a:latin typeface="Calibri"/>
                <a:cs typeface="Calibri"/>
              </a:rPr>
              <a:t>SEARCH</a:t>
            </a:r>
            <a:r>
              <a:rPr lang="en-US" sz="1800" spc="10">
                <a:solidFill>
                  <a:srgbClr val="413D3C"/>
                </a:solidFill>
                <a:latin typeface="Calibri"/>
                <a:cs typeface="Calibri"/>
              </a:rPr>
              <a:t> </a:t>
            </a:r>
            <a:r>
              <a:rPr lang="en-US" sz="1800" spc="-10">
                <a:solidFill>
                  <a:srgbClr val="413D3C"/>
                </a:solidFill>
                <a:latin typeface="Calibri"/>
                <a:cs typeface="Calibri"/>
              </a:rPr>
              <a:t>functionality</a:t>
            </a:r>
            <a:r>
              <a:rPr lang="en-US" sz="1800" spc="35">
                <a:solidFill>
                  <a:srgbClr val="413D3C"/>
                </a:solidFill>
                <a:latin typeface="Calibri"/>
                <a:cs typeface="Calibri"/>
              </a:rPr>
              <a:t> </a:t>
            </a:r>
            <a:r>
              <a:rPr lang="en-US" sz="1800">
                <a:solidFill>
                  <a:srgbClr val="413D3C"/>
                </a:solidFill>
                <a:latin typeface="Calibri"/>
                <a:cs typeface="Calibri"/>
              </a:rPr>
              <a:t>to search</a:t>
            </a:r>
            <a:r>
              <a:rPr lang="en-US" sz="1800" spc="-80">
                <a:solidFill>
                  <a:srgbClr val="413D3C"/>
                </a:solidFill>
                <a:latin typeface="Calibri"/>
                <a:cs typeface="Calibri"/>
              </a:rPr>
              <a:t> </a:t>
            </a:r>
            <a:r>
              <a:rPr lang="en-US" sz="1800">
                <a:solidFill>
                  <a:srgbClr val="413D3C"/>
                </a:solidFill>
                <a:latin typeface="Calibri"/>
                <a:cs typeface="Calibri"/>
              </a:rPr>
              <a:t>for</a:t>
            </a:r>
            <a:r>
              <a:rPr lang="en-US" sz="1800" spc="-45">
                <a:solidFill>
                  <a:srgbClr val="413D3C"/>
                </a:solidFill>
                <a:latin typeface="Calibri"/>
                <a:cs typeface="Calibri"/>
              </a:rPr>
              <a:t> </a:t>
            </a:r>
            <a:r>
              <a:rPr lang="en-US" sz="1800">
                <a:solidFill>
                  <a:srgbClr val="413D3C"/>
                </a:solidFill>
                <a:latin typeface="Calibri"/>
                <a:cs typeface="Calibri"/>
              </a:rPr>
              <a:t>the</a:t>
            </a:r>
            <a:r>
              <a:rPr lang="en-US" sz="1800" spc="-30">
                <a:solidFill>
                  <a:srgbClr val="413D3C"/>
                </a:solidFill>
                <a:latin typeface="Calibri"/>
                <a:cs typeface="Calibri"/>
              </a:rPr>
              <a:t> </a:t>
            </a:r>
            <a:r>
              <a:rPr lang="en-US" sz="1800">
                <a:solidFill>
                  <a:srgbClr val="413D3C"/>
                </a:solidFill>
                <a:latin typeface="Calibri"/>
                <a:cs typeface="Calibri"/>
              </a:rPr>
              <a:t>appropriate</a:t>
            </a:r>
            <a:r>
              <a:rPr lang="en-US" sz="1800" spc="-120">
                <a:solidFill>
                  <a:srgbClr val="413D3C"/>
                </a:solidFill>
                <a:latin typeface="Calibri"/>
                <a:cs typeface="Calibri"/>
              </a:rPr>
              <a:t> </a:t>
            </a:r>
            <a:r>
              <a:rPr lang="en-US" sz="1800">
                <a:solidFill>
                  <a:srgbClr val="413D3C"/>
                </a:solidFill>
                <a:latin typeface="Calibri"/>
                <a:cs typeface="Calibri"/>
              </a:rPr>
              <a:t>approved</a:t>
            </a:r>
            <a:r>
              <a:rPr lang="en-US" sz="1800" spc="-75">
                <a:solidFill>
                  <a:srgbClr val="413D3C"/>
                </a:solidFill>
                <a:latin typeface="Calibri"/>
                <a:cs typeface="Calibri"/>
              </a:rPr>
              <a:t> </a:t>
            </a:r>
            <a:r>
              <a:rPr lang="en-US" sz="1800">
                <a:solidFill>
                  <a:srgbClr val="413D3C"/>
                </a:solidFill>
                <a:latin typeface="Calibri"/>
                <a:cs typeface="Calibri"/>
              </a:rPr>
              <a:t>Product.</a:t>
            </a:r>
            <a:r>
              <a:rPr lang="en-US" sz="1800" spc="-60">
                <a:solidFill>
                  <a:srgbClr val="413D3C"/>
                </a:solidFill>
                <a:latin typeface="Calibri"/>
                <a:cs typeface="Calibri"/>
              </a:rPr>
              <a:t> </a:t>
            </a:r>
            <a:r>
              <a:rPr lang="en-US" sz="1800" spc="-10">
                <a:solidFill>
                  <a:srgbClr val="413D3C"/>
                </a:solidFill>
                <a:latin typeface="Calibri"/>
                <a:cs typeface="Calibri"/>
              </a:rPr>
              <a:t>Select</a:t>
            </a:r>
            <a:r>
              <a:rPr lang="en-US" sz="1800" spc="-114">
                <a:solidFill>
                  <a:srgbClr val="413D3C"/>
                </a:solidFill>
                <a:latin typeface="Calibri"/>
                <a:cs typeface="Calibri"/>
              </a:rPr>
              <a:t> </a:t>
            </a:r>
            <a:r>
              <a:rPr lang="en-US" sz="1800">
                <a:solidFill>
                  <a:srgbClr val="413D3C"/>
                </a:solidFill>
                <a:latin typeface="Calibri"/>
                <a:cs typeface="Calibri"/>
              </a:rPr>
              <a:t>the</a:t>
            </a:r>
            <a:r>
              <a:rPr lang="en-US" sz="1800" spc="50">
                <a:solidFill>
                  <a:srgbClr val="413D3C"/>
                </a:solidFill>
                <a:latin typeface="Calibri"/>
                <a:cs typeface="Calibri"/>
              </a:rPr>
              <a:t> </a:t>
            </a:r>
            <a:r>
              <a:rPr lang="en-US" sz="1800">
                <a:solidFill>
                  <a:srgbClr val="413D3C"/>
                </a:solidFill>
                <a:latin typeface="Calibri"/>
                <a:cs typeface="Calibri"/>
              </a:rPr>
              <a:t>appropriate</a:t>
            </a:r>
            <a:r>
              <a:rPr lang="en-US" sz="1800" spc="-114">
                <a:solidFill>
                  <a:srgbClr val="413D3C"/>
                </a:solidFill>
                <a:latin typeface="Calibri"/>
                <a:cs typeface="Calibri"/>
              </a:rPr>
              <a:t> </a:t>
            </a:r>
            <a:r>
              <a:rPr lang="en-US" sz="1800">
                <a:solidFill>
                  <a:srgbClr val="413D3C"/>
                </a:solidFill>
                <a:latin typeface="Calibri"/>
                <a:cs typeface="Calibri"/>
              </a:rPr>
              <a:t>Product,</a:t>
            </a:r>
            <a:r>
              <a:rPr lang="en-US" sz="1800" spc="-60">
                <a:solidFill>
                  <a:srgbClr val="413D3C"/>
                </a:solidFill>
                <a:latin typeface="Calibri"/>
                <a:cs typeface="Calibri"/>
              </a:rPr>
              <a:t> </a:t>
            </a:r>
            <a:r>
              <a:rPr lang="en-US" sz="1800" spc="-10">
                <a:solidFill>
                  <a:srgbClr val="413D3C"/>
                </a:solidFill>
                <a:latin typeface="Calibri"/>
                <a:cs typeface="Calibri"/>
              </a:rPr>
              <a:t>navigate</a:t>
            </a:r>
            <a:r>
              <a:rPr lang="en-US" sz="1800" spc="-114">
                <a:solidFill>
                  <a:srgbClr val="413D3C"/>
                </a:solidFill>
                <a:latin typeface="Calibri"/>
                <a:cs typeface="Calibri"/>
              </a:rPr>
              <a:t> </a:t>
            </a:r>
            <a:r>
              <a:rPr lang="en-US" sz="1800">
                <a:solidFill>
                  <a:srgbClr val="413D3C"/>
                </a:solidFill>
                <a:latin typeface="Calibri"/>
                <a:cs typeface="Calibri"/>
              </a:rPr>
              <a:t>to the</a:t>
            </a:r>
            <a:r>
              <a:rPr lang="en-US" sz="1800" spc="-40">
                <a:solidFill>
                  <a:srgbClr val="413D3C"/>
                </a:solidFill>
                <a:latin typeface="Calibri"/>
                <a:cs typeface="Calibri"/>
              </a:rPr>
              <a:t> </a:t>
            </a:r>
            <a:r>
              <a:rPr lang="en-US" sz="1800">
                <a:solidFill>
                  <a:srgbClr val="413D3C"/>
                </a:solidFill>
                <a:latin typeface="Calibri"/>
                <a:cs typeface="Calibri"/>
              </a:rPr>
              <a:t>Audit</a:t>
            </a:r>
            <a:r>
              <a:rPr lang="en-US" sz="1800" spc="50">
                <a:solidFill>
                  <a:srgbClr val="413D3C"/>
                </a:solidFill>
                <a:latin typeface="Calibri"/>
                <a:cs typeface="Calibri"/>
              </a:rPr>
              <a:t> </a:t>
            </a:r>
            <a:r>
              <a:rPr lang="en-US" sz="1800" spc="-10">
                <a:solidFill>
                  <a:srgbClr val="413D3C"/>
                </a:solidFill>
                <a:latin typeface="Calibri"/>
                <a:cs typeface="Calibri"/>
              </a:rPr>
              <a:t>Trail </a:t>
            </a:r>
            <a:r>
              <a:rPr lang="en-US" sz="1800">
                <a:solidFill>
                  <a:srgbClr val="413D3C"/>
                </a:solidFill>
                <a:latin typeface="Calibri"/>
                <a:cs typeface="Calibri"/>
              </a:rPr>
              <a:t>tab</a:t>
            </a:r>
            <a:r>
              <a:rPr lang="en-US" sz="1800" spc="-10">
                <a:solidFill>
                  <a:srgbClr val="413D3C"/>
                </a:solidFill>
                <a:latin typeface="Calibri"/>
                <a:cs typeface="Calibri"/>
              </a:rPr>
              <a:t> </a:t>
            </a:r>
            <a:r>
              <a:rPr lang="en-US" sz="1800">
                <a:solidFill>
                  <a:srgbClr val="413D3C"/>
                </a:solidFill>
                <a:latin typeface="Calibri"/>
                <a:cs typeface="Calibri"/>
              </a:rPr>
              <a:t>and</a:t>
            </a:r>
            <a:r>
              <a:rPr lang="en-US" sz="1800" spc="-5">
                <a:solidFill>
                  <a:srgbClr val="413D3C"/>
                </a:solidFill>
                <a:latin typeface="Calibri"/>
                <a:cs typeface="Calibri"/>
              </a:rPr>
              <a:t> </a:t>
            </a:r>
            <a:r>
              <a:rPr lang="en-US" sz="1800">
                <a:solidFill>
                  <a:srgbClr val="413D3C"/>
                </a:solidFill>
                <a:latin typeface="Calibri"/>
                <a:cs typeface="Calibri"/>
              </a:rPr>
              <a:t>use</a:t>
            </a:r>
            <a:r>
              <a:rPr lang="en-US" sz="1800" spc="-45">
                <a:solidFill>
                  <a:srgbClr val="413D3C"/>
                </a:solidFill>
                <a:latin typeface="Calibri"/>
                <a:cs typeface="Calibri"/>
              </a:rPr>
              <a:t> </a:t>
            </a:r>
            <a:r>
              <a:rPr lang="en-US" sz="1800">
                <a:solidFill>
                  <a:srgbClr val="413D3C"/>
                </a:solidFill>
                <a:latin typeface="Calibri"/>
                <a:cs typeface="Calibri"/>
              </a:rPr>
              <a:t>the</a:t>
            </a:r>
            <a:r>
              <a:rPr lang="en-US" sz="1800" spc="-45">
                <a:solidFill>
                  <a:srgbClr val="413D3C"/>
                </a:solidFill>
                <a:latin typeface="Calibri"/>
                <a:cs typeface="Calibri"/>
              </a:rPr>
              <a:t> </a:t>
            </a:r>
            <a:r>
              <a:rPr lang="en-US" sz="1800">
                <a:solidFill>
                  <a:srgbClr val="413D3C"/>
                </a:solidFill>
                <a:latin typeface="Calibri"/>
                <a:cs typeface="Calibri"/>
              </a:rPr>
              <a:t>“System</a:t>
            </a:r>
            <a:r>
              <a:rPr lang="en-US" sz="1800" spc="-95">
                <a:solidFill>
                  <a:srgbClr val="413D3C"/>
                </a:solidFill>
                <a:latin typeface="Calibri"/>
                <a:cs typeface="Calibri"/>
              </a:rPr>
              <a:t> </a:t>
            </a:r>
            <a:r>
              <a:rPr lang="en-US" sz="1800">
                <a:solidFill>
                  <a:srgbClr val="413D3C"/>
                </a:solidFill>
                <a:latin typeface="Calibri"/>
                <a:cs typeface="Calibri"/>
              </a:rPr>
              <a:t>Information”</a:t>
            </a:r>
            <a:r>
              <a:rPr lang="en-US" sz="1800" spc="-85">
                <a:solidFill>
                  <a:srgbClr val="413D3C"/>
                </a:solidFill>
                <a:latin typeface="Calibri"/>
                <a:cs typeface="Calibri"/>
              </a:rPr>
              <a:t> </a:t>
            </a:r>
            <a:r>
              <a:rPr lang="en-US" sz="1800" spc="-10">
                <a:solidFill>
                  <a:srgbClr val="413D3C"/>
                </a:solidFill>
                <a:latin typeface="Calibri"/>
                <a:cs typeface="Calibri"/>
              </a:rPr>
              <a:t>tab</a:t>
            </a:r>
            <a:r>
              <a:rPr lang="en-US" sz="1800" spc="-85">
                <a:solidFill>
                  <a:srgbClr val="413D3C"/>
                </a:solidFill>
                <a:latin typeface="Calibri"/>
                <a:cs typeface="Calibri"/>
              </a:rPr>
              <a:t> </a:t>
            </a:r>
            <a:r>
              <a:rPr lang="en-US" sz="1800">
                <a:solidFill>
                  <a:srgbClr val="413D3C"/>
                </a:solidFill>
                <a:latin typeface="Calibri"/>
                <a:cs typeface="Calibri"/>
              </a:rPr>
              <a:t>and</a:t>
            </a:r>
            <a:r>
              <a:rPr lang="en-US" sz="1800" spc="-80">
                <a:solidFill>
                  <a:srgbClr val="413D3C"/>
                </a:solidFill>
                <a:latin typeface="Calibri"/>
                <a:cs typeface="Calibri"/>
              </a:rPr>
              <a:t> </a:t>
            </a:r>
            <a:r>
              <a:rPr lang="en-US" sz="1800">
                <a:solidFill>
                  <a:srgbClr val="413D3C"/>
                </a:solidFill>
                <a:latin typeface="Calibri"/>
                <a:cs typeface="Calibri"/>
              </a:rPr>
              <a:t>“Log/Communication”</a:t>
            </a:r>
            <a:r>
              <a:rPr lang="en-US" sz="1800" spc="-85">
                <a:solidFill>
                  <a:srgbClr val="413D3C"/>
                </a:solidFill>
                <a:latin typeface="Calibri"/>
                <a:cs typeface="Calibri"/>
              </a:rPr>
              <a:t> </a:t>
            </a:r>
            <a:r>
              <a:rPr lang="en-US" sz="1800">
                <a:solidFill>
                  <a:srgbClr val="413D3C"/>
                </a:solidFill>
                <a:latin typeface="Calibri"/>
                <a:cs typeface="Calibri"/>
              </a:rPr>
              <a:t>tab</a:t>
            </a:r>
            <a:r>
              <a:rPr lang="en-US" sz="1800" spc="-5">
                <a:solidFill>
                  <a:srgbClr val="413D3C"/>
                </a:solidFill>
                <a:latin typeface="Calibri"/>
                <a:cs typeface="Calibri"/>
              </a:rPr>
              <a:t> </a:t>
            </a:r>
            <a:r>
              <a:rPr lang="en-US" sz="1800">
                <a:solidFill>
                  <a:srgbClr val="413D3C"/>
                </a:solidFill>
                <a:latin typeface="Calibri"/>
                <a:cs typeface="Calibri"/>
              </a:rPr>
              <a:t>to</a:t>
            </a:r>
            <a:r>
              <a:rPr lang="en-US" sz="1800" spc="-10">
                <a:solidFill>
                  <a:srgbClr val="413D3C"/>
                </a:solidFill>
                <a:latin typeface="Calibri"/>
                <a:cs typeface="Calibri"/>
              </a:rPr>
              <a:t> </a:t>
            </a:r>
            <a:r>
              <a:rPr lang="en-US" sz="1800">
                <a:solidFill>
                  <a:srgbClr val="413D3C"/>
                </a:solidFill>
                <a:latin typeface="Calibri"/>
                <a:cs typeface="Calibri"/>
              </a:rPr>
              <a:t>refer</a:t>
            </a:r>
            <a:r>
              <a:rPr lang="en-US" sz="1800" spc="-60">
                <a:solidFill>
                  <a:srgbClr val="413D3C"/>
                </a:solidFill>
                <a:latin typeface="Calibri"/>
                <a:cs typeface="Calibri"/>
              </a:rPr>
              <a:t> </a:t>
            </a:r>
            <a:r>
              <a:rPr lang="en-US" sz="1800">
                <a:solidFill>
                  <a:srgbClr val="413D3C"/>
                </a:solidFill>
                <a:latin typeface="Calibri"/>
                <a:cs typeface="Calibri"/>
              </a:rPr>
              <a:t>to</a:t>
            </a:r>
            <a:r>
              <a:rPr lang="en-US" sz="1800" spc="-10">
                <a:solidFill>
                  <a:srgbClr val="413D3C"/>
                </a:solidFill>
                <a:latin typeface="Calibri"/>
                <a:cs typeface="Calibri"/>
              </a:rPr>
              <a:t> </a:t>
            </a:r>
            <a:r>
              <a:rPr lang="en-US" sz="1800">
                <a:solidFill>
                  <a:srgbClr val="413D3C"/>
                </a:solidFill>
                <a:latin typeface="Calibri"/>
                <a:cs typeface="Calibri"/>
              </a:rPr>
              <a:t>the</a:t>
            </a:r>
            <a:r>
              <a:rPr lang="en-US" sz="1800" spc="-40">
                <a:solidFill>
                  <a:srgbClr val="413D3C"/>
                </a:solidFill>
                <a:latin typeface="Calibri"/>
                <a:cs typeface="Calibri"/>
              </a:rPr>
              <a:t> </a:t>
            </a:r>
            <a:r>
              <a:rPr lang="en-US" sz="1800" spc="-10">
                <a:solidFill>
                  <a:srgbClr val="413D3C"/>
                </a:solidFill>
                <a:latin typeface="Calibri"/>
                <a:cs typeface="Calibri"/>
              </a:rPr>
              <a:t>status.</a:t>
            </a:r>
            <a:endParaRPr lang="en-US" sz="1800">
              <a:solidFill>
                <a:srgbClr val="413D3C"/>
              </a:solidFill>
              <a:latin typeface="Calibri"/>
              <a:cs typeface="Calibri"/>
            </a:endParaRPr>
          </a:p>
        </p:txBody>
      </p:sp>
      <p:pic>
        <p:nvPicPr>
          <p:cNvPr id="18" name="Picture 17">
            <a:extLst>
              <a:ext uri="{FF2B5EF4-FFF2-40B4-BE49-F238E27FC236}">
                <a16:creationId xmlns:a16="http://schemas.microsoft.com/office/drawing/2014/main" id="{16D8643B-A18B-AA2F-69CB-0019B899CDD5}"/>
              </a:ext>
            </a:extLst>
          </p:cNvPr>
          <p:cNvPicPr>
            <a:picLocks noChangeAspect="1"/>
          </p:cNvPicPr>
          <p:nvPr/>
        </p:nvPicPr>
        <p:blipFill>
          <a:blip r:embed="rId5"/>
          <a:stretch>
            <a:fillRect/>
          </a:stretch>
        </p:blipFill>
        <p:spPr>
          <a:xfrm>
            <a:off x="3066619" y="2485807"/>
            <a:ext cx="8388781" cy="4235668"/>
          </a:xfrm>
          <a:prstGeom prst="rect">
            <a:avLst/>
          </a:prstGeom>
        </p:spPr>
      </p:pic>
      <p:sp>
        <p:nvSpPr>
          <p:cNvPr id="19" name="Rectangle 18">
            <a:extLst>
              <a:ext uri="{FF2B5EF4-FFF2-40B4-BE49-F238E27FC236}">
                <a16:creationId xmlns:a16="http://schemas.microsoft.com/office/drawing/2014/main" id="{9F2B75B7-458E-3214-C401-DB4FDAAD014C}"/>
              </a:ext>
            </a:extLst>
          </p:cNvPr>
          <p:cNvSpPr/>
          <p:nvPr/>
        </p:nvSpPr>
        <p:spPr>
          <a:xfrm>
            <a:off x="513806" y="3675018"/>
            <a:ext cx="1741714" cy="3135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9D1958A-D4CF-4446-C259-51D852109C59}"/>
              </a:ext>
            </a:extLst>
          </p:cNvPr>
          <p:cNvCxnSpPr>
            <a:cxnSpLocks/>
            <a:stCxn id="19" idx="3"/>
          </p:cNvCxnSpPr>
          <p:nvPr/>
        </p:nvCxnSpPr>
        <p:spPr>
          <a:xfrm flipV="1">
            <a:off x="2255520" y="3831771"/>
            <a:ext cx="811099" cy="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76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773C9F-42CE-2433-62F9-88B278395311}"/>
              </a:ext>
            </a:extLst>
          </p:cNvPr>
          <p:cNvPicPr>
            <a:picLocks noChangeAspect="1"/>
          </p:cNvPicPr>
          <p:nvPr/>
        </p:nvPicPr>
        <p:blipFill>
          <a:blip r:embed="rId3"/>
          <a:stretch>
            <a:fillRect/>
          </a:stretch>
        </p:blipFill>
        <p:spPr>
          <a:xfrm>
            <a:off x="2909459" y="2909852"/>
            <a:ext cx="2179259" cy="2646244"/>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23</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Items</a:t>
            </a:r>
            <a:r>
              <a:rPr lang="en-US" spc="90"/>
              <a:t> </a:t>
            </a:r>
            <a:r>
              <a:rPr lang="en-US"/>
              <a:t>sent</a:t>
            </a:r>
            <a:r>
              <a:rPr lang="en-US" spc="-60"/>
              <a:t> </a:t>
            </a:r>
            <a:r>
              <a:rPr lang="en-US"/>
              <a:t>back</a:t>
            </a:r>
            <a:r>
              <a:rPr lang="en-US" spc="185"/>
              <a:t> </a:t>
            </a:r>
            <a:r>
              <a:rPr lang="en-US"/>
              <a:t>to</a:t>
            </a:r>
            <a:r>
              <a:rPr lang="en-US" spc="15"/>
              <a:t> </a:t>
            </a:r>
            <a:r>
              <a:rPr lang="en-US"/>
              <a:t>Suppliers</a:t>
            </a:r>
            <a:r>
              <a:rPr lang="en-US" spc="100"/>
              <a:t> </a:t>
            </a:r>
            <a:r>
              <a:rPr lang="en-US"/>
              <a:t>for</a:t>
            </a:r>
            <a:r>
              <a:rPr lang="en-US" spc="80"/>
              <a:t> </a:t>
            </a:r>
            <a:r>
              <a:rPr lang="en-US"/>
              <a:t>Rework</a:t>
            </a:r>
            <a:r>
              <a:rPr lang="en-US" spc="100"/>
              <a:t> </a:t>
            </a:r>
            <a:r>
              <a:rPr lang="en-US"/>
              <a:t>from</a:t>
            </a:r>
            <a:r>
              <a:rPr lang="en-US" spc="5"/>
              <a:t> </a:t>
            </a:r>
            <a:r>
              <a:rPr lang="en-US" spc="-10"/>
              <a:t>Merchants</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7" name="object 9">
            <a:extLst>
              <a:ext uri="{FF2B5EF4-FFF2-40B4-BE49-F238E27FC236}">
                <a16:creationId xmlns:a16="http://schemas.microsoft.com/office/drawing/2014/main" id="{96930A5E-50A8-35A9-E83D-C71842FFD80A}"/>
              </a:ext>
            </a:extLst>
          </p:cNvPr>
          <p:cNvSpPr txBox="1">
            <a:spLocks noGrp="1"/>
          </p:cNvSpPr>
          <p:nvPr>
            <p:ph type="body" sz="quarter" idx="41"/>
          </p:nvPr>
        </p:nvSpPr>
        <p:spPr>
          <a:xfrm>
            <a:off x="727869" y="1301904"/>
            <a:ext cx="10736262" cy="1439177"/>
          </a:xfrm>
          <a:prstGeom prst="rect">
            <a:avLst/>
          </a:prstGeom>
        </p:spPr>
        <p:txBody>
          <a:bodyPr vert="horz" wrap="square" lIns="0" tIns="10795" rIns="0" bIns="0" rtlCol="0">
            <a:spAutoFit/>
          </a:bodyPr>
          <a:lstStyle/>
          <a:p>
            <a:pPr marL="0" marR="5080" indent="0">
              <a:lnSpc>
                <a:spcPct val="100800"/>
              </a:lnSpc>
              <a:spcBef>
                <a:spcPts val="85"/>
              </a:spcBef>
              <a:buNone/>
            </a:pPr>
            <a:r>
              <a:rPr sz="1800">
                <a:solidFill>
                  <a:srgbClr val="413D3C"/>
                </a:solidFill>
                <a:latin typeface="Calibri"/>
                <a:cs typeface="Calibri"/>
              </a:rPr>
              <a:t>In</a:t>
            </a:r>
            <a:r>
              <a:rPr sz="1800" spc="25">
                <a:solidFill>
                  <a:srgbClr val="413D3C"/>
                </a:solidFill>
                <a:latin typeface="Calibri"/>
                <a:cs typeface="Calibri"/>
              </a:rPr>
              <a:t> </a:t>
            </a:r>
            <a:r>
              <a:rPr sz="1800">
                <a:solidFill>
                  <a:srgbClr val="413D3C"/>
                </a:solidFill>
                <a:latin typeface="Calibri"/>
                <a:cs typeface="Calibri"/>
              </a:rPr>
              <a:t>order</a:t>
            </a:r>
            <a:r>
              <a:rPr sz="1800" spc="-25">
                <a:solidFill>
                  <a:srgbClr val="413D3C"/>
                </a:solidFill>
                <a:latin typeface="Calibri"/>
                <a:cs typeface="Calibri"/>
              </a:rPr>
              <a:t> </a:t>
            </a:r>
            <a:r>
              <a:rPr sz="1800">
                <a:solidFill>
                  <a:srgbClr val="413D3C"/>
                </a:solidFill>
                <a:latin typeface="Calibri"/>
                <a:cs typeface="Calibri"/>
              </a:rPr>
              <a:t>to</a:t>
            </a:r>
            <a:r>
              <a:rPr sz="1800" spc="25">
                <a:solidFill>
                  <a:srgbClr val="413D3C"/>
                </a:solidFill>
                <a:latin typeface="Calibri"/>
                <a:cs typeface="Calibri"/>
              </a:rPr>
              <a:t> </a:t>
            </a:r>
            <a:r>
              <a:rPr sz="1800">
                <a:solidFill>
                  <a:srgbClr val="413D3C"/>
                </a:solidFill>
                <a:latin typeface="Calibri"/>
                <a:cs typeface="Calibri"/>
              </a:rPr>
              <a:t>maintain</a:t>
            </a:r>
            <a:r>
              <a:rPr sz="1800" spc="-135">
                <a:solidFill>
                  <a:srgbClr val="413D3C"/>
                </a:solidFill>
                <a:latin typeface="Calibri"/>
                <a:cs typeface="Calibri"/>
              </a:rPr>
              <a:t> </a:t>
            </a:r>
            <a:r>
              <a:rPr sz="1800" spc="-10">
                <a:solidFill>
                  <a:srgbClr val="413D3C"/>
                </a:solidFill>
                <a:latin typeface="Calibri"/>
                <a:cs typeface="Calibri"/>
              </a:rPr>
              <a:t>consistent</a:t>
            </a:r>
            <a:r>
              <a:rPr sz="1800" spc="-85">
                <a:solidFill>
                  <a:srgbClr val="413D3C"/>
                </a:solidFill>
                <a:latin typeface="Calibri"/>
                <a:cs typeface="Calibri"/>
              </a:rPr>
              <a:t> </a:t>
            </a:r>
            <a:r>
              <a:rPr sz="1800">
                <a:solidFill>
                  <a:srgbClr val="413D3C"/>
                </a:solidFill>
                <a:latin typeface="Calibri"/>
                <a:cs typeface="Calibri"/>
              </a:rPr>
              <a:t>master</a:t>
            </a:r>
            <a:r>
              <a:rPr sz="1800" spc="-30">
                <a:solidFill>
                  <a:srgbClr val="413D3C"/>
                </a:solidFill>
                <a:latin typeface="Calibri"/>
                <a:cs typeface="Calibri"/>
              </a:rPr>
              <a:t> </a:t>
            </a:r>
            <a:r>
              <a:rPr sz="1800">
                <a:solidFill>
                  <a:srgbClr val="413D3C"/>
                </a:solidFill>
                <a:latin typeface="Calibri"/>
                <a:cs typeface="Calibri"/>
              </a:rPr>
              <a:t>data</a:t>
            </a:r>
            <a:r>
              <a:rPr sz="1800" spc="-45">
                <a:solidFill>
                  <a:srgbClr val="413D3C"/>
                </a:solidFill>
                <a:latin typeface="Calibri"/>
                <a:cs typeface="Calibri"/>
              </a:rPr>
              <a:t> </a:t>
            </a:r>
            <a:r>
              <a:rPr sz="1800" spc="-10">
                <a:solidFill>
                  <a:srgbClr val="413D3C"/>
                </a:solidFill>
                <a:latin typeface="Calibri"/>
                <a:cs typeface="Calibri"/>
              </a:rPr>
              <a:t>governance,</a:t>
            </a:r>
            <a:r>
              <a:rPr sz="1800" spc="-75">
                <a:solidFill>
                  <a:srgbClr val="413D3C"/>
                </a:solidFill>
                <a:latin typeface="Calibri"/>
                <a:cs typeface="Calibri"/>
              </a:rPr>
              <a:t> </a:t>
            </a:r>
            <a:r>
              <a:rPr sz="1800" err="1">
                <a:solidFill>
                  <a:srgbClr val="413D3C"/>
                </a:solidFill>
                <a:latin typeface="Calibri"/>
                <a:cs typeface="Calibri"/>
              </a:rPr>
              <a:t>Stibo</a:t>
            </a:r>
            <a:r>
              <a:rPr sz="1800" spc="-55">
                <a:solidFill>
                  <a:srgbClr val="413D3C"/>
                </a:solidFill>
                <a:latin typeface="Calibri"/>
                <a:cs typeface="Calibri"/>
              </a:rPr>
              <a:t> </a:t>
            </a:r>
            <a:r>
              <a:rPr sz="1800">
                <a:solidFill>
                  <a:srgbClr val="413D3C"/>
                </a:solidFill>
                <a:latin typeface="Calibri"/>
                <a:cs typeface="Calibri"/>
              </a:rPr>
              <a:t>allows</a:t>
            </a:r>
            <a:r>
              <a:rPr sz="1800" spc="-114">
                <a:solidFill>
                  <a:srgbClr val="413D3C"/>
                </a:solidFill>
                <a:latin typeface="Calibri"/>
                <a:cs typeface="Calibri"/>
              </a:rPr>
              <a:t> </a:t>
            </a:r>
            <a:r>
              <a:rPr sz="1800">
                <a:solidFill>
                  <a:srgbClr val="413D3C"/>
                </a:solidFill>
                <a:latin typeface="Calibri"/>
                <a:cs typeface="Calibri"/>
              </a:rPr>
              <a:t>Merchants</a:t>
            </a:r>
            <a:r>
              <a:rPr sz="1800" spc="-120">
                <a:solidFill>
                  <a:srgbClr val="413D3C"/>
                </a:solidFill>
                <a:latin typeface="Calibri"/>
                <a:cs typeface="Calibri"/>
              </a:rPr>
              <a:t> </a:t>
            </a:r>
            <a:r>
              <a:rPr sz="1800">
                <a:solidFill>
                  <a:srgbClr val="413D3C"/>
                </a:solidFill>
                <a:latin typeface="Calibri"/>
                <a:cs typeface="Calibri"/>
              </a:rPr>
              <a:t>to</a:t>
            </a:r>
            <a:r>
              <a:rPr sz="1800" spc="25">
                <a:solidFill>
                  <a:srgbClr val="413D3C"/>
                </a:solidFill>
                <a:latin typeface="Calibri"/>
                <a:cs typeface="Calibri"/>
              </a:rPr>
              <a:t> </a:t>
            </a:r>
            <a:r>
              <a:rPr sz="1800">
                <a:solidFill>
                  <a:srgbClr val="413D3C"/>
                </a:solidFill>
                <a:latin typeface="Calibri"/>
                <a:cs typeface="Calibri"/>
              </a:rPr>
              <a:t>send</a:t>
            </a:r>
            <a:r>
              <a:rPr sz="1800" spc="30">
                <a:solidFill>
                  <a:srgbClr val="413D3C"/>
                </a:solidFill>
                <a:latin typeface="Calibri"/>
                <a:cs typeface="Calibri"/>
              </a:rPr>
              <a:t> </a:t>
            </a:r>
            <a:r>
              <a:rPr sz="1800" spc="-10">
                <a:solidFill>
                  <a:srgbClr val="413D3C"/>
                </a:solidFill>
                <a:latin typeface="Calibri"/>
                <a:cs typeface="Calibri"/>
              </a:rPr>
              <a:t>product </a:t>
            </a:r>
            <a:r>
              <a:rPr sz="1800">
                <a:solidFill>
                  <a:srgbClr val="413D3C"/>
                </a:solidFill>
                <a:latin typeface="Calibri"/>
                <a:cs typeface="Calibri"/>
              </a:rPr>
              <a:t>proposals</a:t>
            </a:r>
            <a:r>
              <a:rPr lang="en-US" sz="1800">
                <a:solidFill>
                  <a:srgbClr val="413D3C"/>
                </a:solidFill>
                <a:latin typeface="Calibri"/>
                <a:cs typeface="Calibri"/>
              </a:rPr>
              <a:t> and maintenance requests</a:t>
            </a:r>
            <a:r>
              <a:rPr sz="1800" spc="-130">
                <a:solidFill>
                  <a:srgbClr val="413D3C"/>
                </a:solidFill>
                <a:latin typeface="Calibri"/>
                <a:cs typeface="Calibri"/>
              </a:rPr>
              <a:t> </a:t>
            </a:r>
            <a:r>
              <a:rPr sz="1800">
                <a:solidFill>
                  <a:srgbClr val="413D3C"/>
                </a:solidFill>
                <a:latin typeface="Calibri"/>
                <a:cs typeface="Calibri"/>
              </a:rPr>
              <a:t>back</a:t>
            </a:r>
            <a:r>
              <a:rPr sz="1800" spc="-80">
                <a:solidFill>
                  <a:srgbClr val="413D3C"/>
                </a:solidFill>
                <a:latin typeface="Calibri"/>
                <a:cs typeface="Calibri"/>
              </a:rPr>
              <a:t> </a:t>
            </a:r>
            <a:r>
              <a:rPr sz="1800">
                <a:solidFill>
                  <a:srgbClr val="413D3C"/>
                </a:solidFill>
                <a:latin typeface="Calibri"/>
                <a:cs typeface="Calibri"/>
              </a:rPr>
              <a:t>to</a:t>
            </a:r>
            <a:r>
              <a:rPr sz="1800" spc="20">
                <a:solidFill>
                  <a:srgbClr val="413D3C"/>
                </a:solidFill>
                <a:latin typeface="Calibri"/>
                <a:cs typeface="Calibri"/>
              </a:rPr>
              <a:t> </a:t>
            </a:r>
            <a:r>
              <a:rPr sz="1800">
                <a:solidFill>
                  <a:srgbClr val="413D3C"/>
                </a:solidFill>
                <a:latin typeface="Calibri"/>
                <a:cs typeface="Calibri"/>
              </a:rPr>
              <a:t>Suppliers</a:t>
            </a:r>
            <a:r>
              <a:rPr sz="1800" spc="-120">
                <a:solidFill>
                  <a:srgbClr val="413D3C"/>
                </a:solidFill>
                <a:latin typeface="Calibri"/>
                <a:cs typeface="Calibri"/>
              </a:rPr>
              <a:t> </a:t>
            </a:r>
            <a:r>
              <a:rPr sz="1800">
                <a:solidFill>
                  <a:srgbClr val="413D3C"/>
                </a:solidFill>
                <a:latin typeface="Calibri"/>
                <a:cs typeface="Calibri"/>
              </a:rPr>
              <a:t>for</a:t>
            </a:r>
            <a:r>
              <a:rPr sz="1800" spc="100">
                <a:solidFill>
                  <a:srgbClr val="413D3C"/>
                </a:solidFill>
                <a:latin typeface="Calibri"/>
                <a:cs typeface="Calibri"/>
              </a:rPr>
              <a:t> </a:t>
            </a:r>
            <a:r>
              <a:rPr sz="1800" b="1" i="1">
                <a:solidFill>
                  <a:srgbClr val="413D3C"/>
                </a:solidFill>
                <a:latin typeface="Calibri"/>
                <a:cs typeface="Calibri"/>
              </a:rPr>
              <a:t>REWORK</a:t>
            </a:r>
            <a:r>
              <a:rPr sz="1800" b="1" i="1" spc="-85">
                <a:solidFill>
                  <a:srgbClr val="413D3C"/>
                </a:solidFill>
                <a:latin typeface="Calibri"/>
                <a:cs typeface="Calibri"/>
              </a:rPr>
              <a:t> </a:t>
            </a:r>
            <a:r>
              <a:rPr sz="1800">
                <a:solidFill>
                  <a:srgbClr val="413D3C"/>
                </a:solidFill>
                <a:latin typeface="Calibri"/>
                <a:cs typeface="Calibri"/>
              </a:rPr>
              <a:t>if</a:t>
            </a:r>
            <a:r>
              <a:rPr sz="1800" spc="50">
                <a:solidFill>
                  <a:srgbClr val="413D3C"/>
                </a:solidFill>
                <a:latin typeface="Calibri"/>
                <a:cs typeface="Calibri"/>
              </a:rPr>
              <a:t> </a:t>
            </a:r>
            <a:r>
              <a:rPr sz="1800">
                <a:solidFill>
                  <a:srgbClr val="413D3C"/>
                </a:solidFill>
                <a:latin typeface="Calibri"/>
                <a:cs typeface="Calibri"/>
              </a:rPr>
              <a:t>there</a:t>
            </a:r>
            <a:r>
              <a:rPr sz="1800" spc="5">
                <a:solidFill>
                  <a:srgbClr val="413D3C"/>
                </a:solidFill>
                <a:latin typeface="Calibri"/>
                <a:cs typeface="Calibri"/>
              </a:rPr>
              <a:t> </a:t>
            </a:r>
            <a:r>
              <a:rPr sz="1800">
                <a:solidFill>
                  <a:srgbClr val="413D3C"/>
                </a:solidFill>
                <a:latin typeface="Calibri"/>
                <a:cs typeface="Calibri"/>
              </a:rPr>
              <a:t>is</a:t>
            </a:r>
            <a:r>
              <a:rPr sz="1800" spc="-35">
                <a:solidFill>
                  <a:srgbClr val="413D3C"/>
                </a:solidFill>
                <a:latin typeface="Calibri"/>
                <a:cs typeface="Calibri"/>
              </a:rPr>
              <a:t> </a:t>
            </a:r>
            <a:r>
              <a:rPr sz="1800">
                <a:solidFill>
                  <a:srgbClr val="413D3C"/>
                </a:solidFill>
                <a:latin typeface="Calibri"/>
                <a:cs typeface="Calibri"/>
              </a:rPr>
              <a:t>inaccurate</a:t>
            </a:r>
            <a:r>
              <a:rPr sz="1800" spc="-170">
                <a:solidFill>
                  <a:srgbClr val="413D3C"/>
                </a:solidFill>
                <a:latin typeface="Calibri"/>
                <a:cs typeface="Calibri"/>
              </a:rPr>
              <a:t> </a:t>
            </a:r>
            <a:r>
              <a:rPr sz="1800">
                <a:solidFill>
                  <a:srgbClr val="413D3C"/>
                </a:solidFill>
                <a:latin typeface="Calibri"/>
                <a:cs typeface="Calibri"/>
              </a:rPr>
              <a:t>product</a:t>
            </a:r>
            <a:r>
              <a:rPr sz="1800" spc="-5">
                <a:solidFill>
                  <a:srgbClr val="413D3C"/>
                </a:solidFill>
                <a:latin typeface="Calibri"/>
                <a:cs typeface="Calibri"/>
              </a:rPr>
              <a:t> </a:t>
            </a:r>
            <a:r>
              <a:rPr sz="1800">
                <a:solidFill>
                  <a:srgbClr val="413D3C"/>
                </a:solidFill>
                <a:latin typeface="Calibri"/>
                <a:cs typeface="Calibri"/>
              </a:rPr>
              <a:t>attribute</a:t>
            </a:r>
            <a:r>
              <a:rPr sz="1800" spc="-170">
                <a:solidFill>
                  <a:srgbClr val="413D3C"/>
                </a:solidFill>
                <a:latin typeface="Calibri"/>
                <a:cs typeface="Calibri"/>
              </a:rPr>
              <a:t> </a:t>
            </a:r>
            <a:r>
              <a:rPr sz="1800">
                <a:solidFill>
                  <a:srgbClr val="413D3C"/>
                </a:solidFill>
                <a:latin typeface="Calibri"/>
                <a:cs typeface="Calibri"/>
              </a:rPr>
              <a:t>data</a:t>
            </a:r>
            <a:r>
              <a:rPr lang="en-US" sz="1800">
                <a:solidFill>
                  <a:srgbClr val="413D3C"/>
                </a:solidFill>
                <a:latin typeface="Calibri"/>
                <a:cs typeface="Calibri"/>
              </a:rPr>
              <a:t>.</a:t>
            </a:r>
            <a:endParaRPr lang="en-US" sz="1800" spc="-114">
              <a:solidFill>
                <a:srgbClr val="413D3C"/>
              </a:solidFill>
              <a:latin typeface="Calibri"/>
              <a:cs typeface="Calibri"/>
            </a:endParaRPr>
          </a:p>
          <a:p>
            <a:pPr marL="0" marR="5080" indent="0">
              <a:lnSpc>
                <a:spcPct val="100800"/>
              </a:lnSpc>
              <a:spcBef>
                <a:spcPts val="85"/>
              </a:spcBef>
              <a:buNone/>
            </a:pPr>
            <a:r>
              <a:rPr sz="1800" spc="-10">
                <a:solidFill>
                  <a:srgbClr val="413D3C"/>
                </a:solidFill>
                <a:latin typeface="Calibri"/>
                <a:cs typeface="Calibri"/>
              </a:rPr>
              <a:t>Walgreens</a:t>
            </a:r>
            <a:r>
              <a:rPr sz="1800" spc="-35">
                <a:solidFill>
                  <a:srgbClr val="413D3C"/>
                </a:solidFill>
                <a:latin typeface="Calibri"/>
                <a:cs typeface="Calibri"/>
              </a:rPr>
              <a:t> </a:t>
            </a:r>
            <a:r>
              <a:rPr sz="1800">
                <a:solidFill>
                  <a:srgbClr val="413D3C"/>
                </a:solidFill>
                <a:latin typeface="Calibri"/>
                <a:cs typeface="Calibri"/>
              </a:rPr>
              <a:t>will</a:t>
            </a:r>
            <a:r>
              <a:rPr sz="1800" spc="35">
                <a:solidFill>
                  <a:srgbClr val="413D3C"/>
                </a:solidFill>
                <a:latin typeface="Calibri"/>
                <a:cs typeface="Calibri"/>
              </a:rPr>
              <a:t> </a:t>
            </a:r>
            <a:r>
              <a:rPr sz="1800" spc="-10">
                <a:solidFill>
                  <a:srgbClr val="413D3C"/>
                </a:solidFill>
                <a:latin typeface="Calibri"/>
                <a:cs typeface="Calibri"/>
              </a:rPr>
              <a:t>limit </a:t>
            </a:r>
            <a:r>
              <a:rPr sz="1800">
                <a:solidFill>
                  <a:srgbClr val="413D3C"/>
                </a:solidFill>
                <a:latin typeface="Calibri"/>
                <a:cs typeface="Calibri"/>
              </a:rPr>
              <a:t>the</a:t>
            </a:r>
            <a:r>
              <a:rPr sz="1800" spc="-20">
                <a:solidFill>
                  <a:srgbClr val="413D3C"/>
                </a:solidFill>
                <a:latin typeface="Calibri"/>
                <a:cs typeface="Calibri"/>
              </a:rPr>
              <a:t> </a:t>
            </a:r>
            <a:r>
              <a:rPr sz="1800">
                <a:solidFill>
                  <a:srgbClr val="413D3C"/>
                </a:solidFill>
                <a:latin typeface="Calibri"/>
                <a:cs typeface="Calibri"/>
              </a:rPr>
              <a:t>changes</a:t>
            </a:r>
            <a:r>
              <a:rPr sz="1800" spc="-45">
                <a:solidFill>
                  <a:srgbClr val="413D3C"/>
                </a:solidFill>
                <a:latin typeface="Calibri"/>
                <a:cs typeface="Calibri"/>
              </a:rPr>
              <a:t> </a:t>
            </a:r>
            <a:r>
              <a:rPr sz="1800">
                <a:solidFill>
                  <a:srgbClr val="413D3C"/>
                </a:solidFill>
                <a:latin typeface="Calibri"/>
                <a:cs typeface="Calibri"/>
              </a:rPr>
              <a:t>we</a:t>
            </a:r>
            <a:r>
              <a:rPr sz="1800" spc="55">
                <a:solidFill>
                  <a:srgbClr val="413D3C"/>
                </a:solidFill>
                <a:latin typeface="Calibri"/>
                <a:cs typeface="Calibri"/>
              </a:rPr>
              <a:t> </a:t>
            </a:r>
            <a:r>
              <a:rPr sz="1800">
                <a:solidFill>
                  <a:srgbClr val="413D3C"/>
                </a:solidFill>
                <a:latin typeface="Calibri"/>
                <a:cs typeface="Calibri"/>
              </a:rPr>
              <a:t>make</a:t>
            </a:r>
            <a:r>
              <a:rPr sz="1800" spc="-15">
                <a:solidFill>
                  <a:srgbClr val="413D3C"/>
                </a:solidFill>
                <a:latin typeface="Calibri"/>
                <a:cs typeface="Calibri"/>
              </a:rPr>
              <a:t> </a:t>
            </a:r>
            <a:r>
              <a:rPr sz="1800">
                <a:solidFill>
                  <a:srgbClr val="413D3C"/>
                </a:solidFill>
                <a:latin typeface="Calibri"/>
                <a:cs typeface="Calibri"/>
              </a:rPr>
              <a:t>and</a:t>
            </a:r>
            <a:r>
              <a:rPr sz="1800" spc="-70">
                <a:solidFill>
                  <a:srgbClr val="413D3C"/>
                </a:solidFill>
                <a:latin typeface="Calibri"/>
                <a:cs typeface="Calibri"/>
              </a:rPr>
              <a:t> </a:t>
            </a:r>
            <a:r>
              <a:rPr sz="1800">
                <a:solidFill>
                  <a:srgbClr val="413D3C"/>
                </a:solidFill>
                <a:latin typeface="Calibri"/>
                <a:cs typeface="Calibri"/>
              </a:rPr>
              <a:t>instead</a:t>
            </a:r>
            <a:r>
              <a:rPr sz="1800" spc="-75">
                <a:solidFill>
                  <a:srgbClr val="413D3C"/>
                </a:solidFill>
                <a:latin typeface="Calibri"/>
                <a:cs typeface="Calibri"/>
              </a:rPr>
              <a:t> </a:t>
            </a:r>
            <a:r>
              <a:rPr sz="1800">
                <a:solidFill>
                  <a:srgbClr val="413D3C"/>
                </a:solidFill>
                <a:latin typeface="Calibri"/>
                <a:cs typeface="Calibri"/>
              </a:rPr>
              <a:t>will</a:t>
            </a:r>
            <a:r>
              <a:rPr sz="1800" spc="-60">
                <a:solidFill>
                  <a:srgbClr val="413D3C"/>
                </a:solidFill>
                <a:latin typeface="Calibri"/>
                <a:cs typeface="Calibri"/>
              </a:rPr>
              <a:t> </a:t>
            </a:r>
            <a:r>
              <a:rPr sz="1800">
                <a:solidFill>
                  <a:srgbClr val="413D3C"/>
                </a:solidFill>
                <a:latin typeface="Calibri"/>
                <a:cs typeface="Calibri"/>
              </a:rPr>
              <a:t>ask</a:t>
            </a:r>
            <a:r>
              <a:rPr sz="1800" spc="-15">
                <a:solidFill>
                  <a:srgbClr val="413D3C"/>
                </a:solidFill>
                <a:latin typeface="Calibri"/>
                <a:cs typeface="Calibri"/>
              </a:rPr>
              <a:t> </a:t>
            </a:r>
            <a:r>
              <a:rPr sz="1800">
                <a:solidFill>
                  <a:srgbClr val="413D3C"/>
                </a:solidFill>
                <a:latin typeface="Calibri"/>
                <a:cs typeface="Calibri"/>
              </a:rPr>
              <a:t>Suppliers</a:t>
            </a:r>
            <a:r>
              <a:rPr sz="1800" spc="-130">
                <a:solidFill>
                  <a:srgbClr val="413D3C"/>
                </a:solidFill>
                <a:latin typeface="Calibri"/>
                <a:cs typeface="Calibri"/>
              </a:rPr>
              <a:t> </a:t>
            </a:r>
            <a:r>
              <a:rPr sz="1800">
                <a:solidFill>
                  <a:srgbClr val="413D3C"/>
                </a:solidFill>
                <a:latin typeface="Calibri"/>
                <a:cs typeface="Calibri"/>
              </a:rPr>
              <a:t>to </a:t>
            </a:r>
            <a:r>
              <a:rPr sz="1800" spc="-10">
                <a:solidFill>
                  <a:srgbClr val="413D3C"/>
                </a:solidFill>
                <a:latin typeface="Calibri"/>
                <a:cs typeface="Calibri"/>
              </a:rPr>
              <a:t>correct</a:t>
            </a:r>
            <a:r>
              <a:rPr sz="1800" spc="-30">
                <a:solidFill>
                  <a:srgbClr val="413D3C"/>
                </a:solidFill>
                <a:latin typeface="Calibri"/>
                <a:cs typeface="Calibri"/>
              </a:rPr>
              <a:t> </a:t>
            </a:r>
            <a:r>
              <a:rPr sz="1800">
                <a:solidFill>
                  <a:srgbClr val="413D3C"/>
                </a:solidFill>
                <a:latin typeface="Calibri"/>
                <a:cs typeface="Calibri"/>
              </a:rPr>
              <a:t>the</a:t>
            </a:r>
            <a:r>
              <a:rPr sz="1800" spc="60">
                <a:solidFill>
                  <a:srgbClr val="413D3C"/>
                </a:solidFill>
                <a:latin typeface="Calibri"/>
                <a:cs typeface="Calibri"/>
              </a:rPr>
              <a:t> </a:t>
            </a:r>
            <a:r>
              <a:rPr sz="1800">
                <a:solidFill>
                  <a:srgbClr val="413D3C"/>
                </a:solidFill>
                <a:latin typeface="Calibri"/>
                <a:cs typeface="Calibri"/>
              </a:rPr>
              <a:t>proposals</a:t>
            </a:r>
            <a:r>
              <a:rPr sz="1800" spc="-210">
                <a:solidFill>
                  <a:srgbClr val="413D3C"/>
                </a:solidFill>
                <a:latin typeface="Calibri"/>
                <a:cs typeface="Calibri"/>
              </a:rPr>
              <a:t> </a:t>
            </a:r>
            <a:r>
              <a:rPr sz="1800" spc="-10">
                <a:solidFill>
                  <a:srgbClr val="413D3C"/>
                </a:solidFill>
                <a:latin typeface="Calibri"/>
                <a:cs typeface="Calibri"/>
              </a:rPr>
              <a:t>themselves.</a:t>
            </a:r>
            <a:endParaRPr lang="en-US" sz="1800" spc="-10">
              <a:solidFill>
                <a:srgbClr val="413D3C"/>
              </a:solidFill>
              <a:latin typeface="Calibri"/>
              <a:cs typeface="Calibri"/>
            </a:endParaRPr>
          </a:p>
          <a:p>
            <a:pPr marL="0" marR="5080" indent="0">
              <a:lnSpc>
                <a:spcPct val="100800"/>
              </a:lnSpc>
              <a:spcBef>
                <a:spcPts val="85"/>
              </a:spcBef>
              <a:buNone/>
            </a:pPr>
            <a:r>
              <a:rPr lang="en-US" sz="1800">
                <a:solidFill>
                  <a:srgbClr val="413D3C"/>
                </a:solidFill>
                <a:latin typeface="Calibri"/>
                <a:cs typeface="Calibri"/>
              </a:rPr>
              <a:t>Suppliers</a:t>
            </a:r>
            <a:r>
              <a:rPr lang="en-US" sz="1800" spc="-70">
                <a:solidFill>
                  <a:srgbClr val="413D3C"/>
                </a:solidFill>
                <a:latin typeface="Calibri"/>
                <a:cs typeface="Calibri"/>
              </a:rPr>
              <a:t> </a:t>
            </a:r>
            <a:r>
              <a:rPr lang="en-US" sz="1800">
                <a:solidFill>
                  <a:srgbClr val="413D3C"/>
                </a:solidFill>
                <a:latin typeface="Calibri"/>
                <a:cs typeface="Calibri"/>
              </a:rPr>
              <a:t>are</a:t>
            </a:r>
            <a:r>
              <a:rPr lang="en-US" sz="1800" spc="-130">
                <a:solidFill>
                  <a:srgbClr val="413D3C"/>
                </a:solidFill>
                <a:latin typeface="Calibri"/>
                <a:cs typeface="Calibri"/>
              </a:rPr>
              <a:t> </a:t>
            </a:r>
            <a:r>
              <a:rPr lang="en-US" sz="1800">
                <a:solidFill>
                  <a:srgbClr val="413D3C"/>
                </a:solidFill>
                <a:latin typeface="Calibri"/>
                <a:cs typeface="Calibri"/>
              </a:rPr>
              <a:t>expected</a:t>
            </a:r>
            <a:r>
              <a:rPr lang="en-US" sz="1800" spc="55">
                <a:solidFill>
                  <a:srgbClr val="413D3C"/>
                </a:solidFill>
                <a:latin typeface="Calibri"/>
                <a:cs typeface="Calibri"/>
              </a:rPr>
              <a:t> </a:t>
            </a:r>
            <a:r>
              <a:rPr lang="en-US" sz="1800">
                <a:solidFill>
                  <a:srgbClr val="413D3C"/>
                </a:solidFill>
                <a:latin typeface="Calibri"/>
                <a:cs typeface="Calibri"/>
              </a:rPr>
              <a:t>to</a:t>
            </a:r>
            <a:r>
              <a:rPr lang="en-US" sz="1800" spc="-25">
                <a:solidFill>
                  <a:srgbClr val="413D3C"/>
                </a:solidFill>
                <a:latin typeface="Calibri"/>
                <a:cs typeface="Calibri"/>
              </a:rPr>
              <a:t> </a:t>
            </a:r>
            <a:r>
              <a:rPr lang="en-US" sz="1800">
                <a:solidFill>
                  <a:srgbClr val="413D3C"/>
                </a:solidFill>
                <a:latin typeface="Calibri"/>
                <a:cs typeface="Calibri"/>
              </a:rPr>
              <a:t>monitor</a:t>
            </a:r>
            <a:r>
              <a:rPr lang="en-US" sz="1800" spc="5">
                <a:solidFill>
                  <a:srgbClr val="413D3C"/>
                </a:solidFill>
                <a:latin typeface="Calibri"/>
                <a:cs typeface="Calibri"/>
              </a:rPr>
              <a:t> </a:t>
            </a:r>
            <a:r>
              <a:rPr lang="en-US" sz="1800">
                <a:solidFill>
                  <a:srgbClr val="413D3C"/>
                </a:solidFill>
                <a:latin typeface="Calibri"/>
                <a:cs typeface="Calibri"/>
              </a:rPr>
              <a:t>their product</a:t>
            </a:r>
            <a:r>
              <a:rPr lang="en-US" sz="1800" spc="-120">
                <a:solidFill>
                  <a:srgbClr val="413D3C"/>
                </a:solidFill>
                <a:latin typeface="Calibri"/>
                <a:cs typeface="Calibri"/>
              </a:rPr>
              <a:t> </a:t>
            </a:r>
            <a:r>
              <a:rPr lang="en-US" sz="1800">
                <a:solidFill>
                  <a:srgbClr val="413D3C"/>
                </a:solidFill>
                <a:latin typeface="Calibri"/>
                <a:cs typeface="Calibri"/>
              </a:rPr>
              <a:t>proposal</a:t>
            </a:r>
            <a:r>
              <a:rPr lang="en-US" sz="1800" spc="-120">
                <a:solidFill>
                  <a:srgbClr val="413D3C"/>
                </a:solidFill>
                <a:latin typeface="Calibri"/>
                <a:cs typeface="Calibri"/>
              </a:rPr>
              <a:t> </a:t>
            </a:r>
            <a:r>
              <a:rPr lang="en-US" sz="1800">
                <a:solidFill>
                  <a:srgbClr val="413D3C"/>
                </a:solidFill>
                <a:latin typeface="Calibri"/>
                <a:cs typeface="Calibri"/>
              </a:rPr>
              <a:t>and</a:t>
            </a:r>
            <a:r>
              <a:rPr lang="en-US" sz="1800" spc="-95">
                <a:solidFill>
                  <a:srgbClr val="413D3C"/>
                </a:solidFill>
                <a:latin typeface="Calibri"/>
                <a:cs typeface="Calibri"/>
              </a:rPr>
              <a:t> </a:t>
            </a:r>
            <a:r>
              <a:rPr lang="en-US" sz="1800">
                <a:solidFill>
                  <a:srgbClr val="413D3C"/>
                </a:solidFill>
                <a:latin typeface="Calibri"/>
                <a:cs typeface="Calibri"/>
              </a:rPr>
              <a:t>maintenance</a:t>
            </a:r>
            <a:r>
              <a:rPr lang="en-US" sz="1800" spc="15">
                <a:solidFill>
                  <a:srgbClr val="413D3C"/>
                </a:solidFill>
                <a:latin typeface="Calibri"/>
                <a:cs typeface="Calibri"/>
              </a:rPr>
              <a:t> </a:t>
            </a:r>
            <a:r>
              <a:rPr lang="en-US" sz="1800" spc="-10">
                <a:solidFill>
                  <a:srgbClr val="413D3C"/>
                </a:solidFill>
                <a:latin typeface="Calibri"/>
                <a:cs typeface="Calibri"/>
              </a:rPr>
              <a:t>queues</a:t>
            </a:r>
            <a:r>
              <a:rPr lang="en-US" sz="1800" spc="-55">
                <a:solidFill>
                  <a:srgbClr val="413D3C"/>
                </a:solidFill>
                <a:latin typeface="Calibri"/>
                <a:cs typeface="Calibri"/>
              </a:rPr>
              <a:t> </a:t>
            </a:r>
            <a:r>
              <a:rPr lang="en-US" sz="1800">
                <a:solidFill>
                  <a:srgbClr val="413D3C"/>
                </a:solidFill>
                <a:latin typeface="Calibri"/>
                <a:cs typeface="Calibri"/>
              </a:rPr>
              <a:t>regularly</a:t>
            </a:r>
            <a:r>
              <a:rPr lang="en-US" sz="1800" spc="-70">
                <a:solidFill>
                  <a:srgbClr val="413D3C"/>
                </a:solidFill>
                <a:latin typeface="Calibri"/>
                <a:cs typeface="Calibri"/>
              </a:rPr>
              <a:t> </a:t>
            </a:r>
            <a:r>
              <a:rPr lang="en-US" sz="1800">
                <a:solidFill>
                  <a:srgbClr val="413D3C"/>
                </a:solidFill>
                <a:latin typeface="Calibri"/>
                <a:cs typeface="Calibri"/>
              </a:rPr>
              <a:t>in</a:t>
            </a:r>
            <a:r>
              <a:rPr lang="en-US" sz="1800" spc="55">
                <a:solidFill>
                  <a:srgbClr val="413D3C"/>
                </a:solidFill>
                <a:latin typeface="Calibri"/>
                <a:cs typeface="Calibri"/>
              </a:rPr>
              <a:t> </a:t>
            </a:r>
            <a:r>
              <a:rPr lang="en-US" sz="1800" spc="-10" err="1">
                <a:solidFill>
                  <a:srgbClr val="413D3C"/>
                </a:solidFill>
                <a:latin typeface="Calibri"/>
                <a:cs typeface="Calibri"/>
              </a:rPr>
              <a:t>Stibo</a:t>
            </a:r>
            <a:r>
              <a:rPr lang="en-US" sz="1800" spc="-10">
                <a:solidFill>
                  <a:srgbClr val="413D3C"/>
                </a:solidFill>
                <a:latin typeface="Calibri"/>
                <a:cs typeface="Calibri"/>
              </a:rPr>
              <a:t>.</a:t>
            </a:r>
            <a:endParaRPr lang="en-US" sz="1800">
              <a:solidFill>
                <a:srgbClr val="413D3C"/>
              </a:solidFill>
              <a:latin typeface="Calibri"/>
              <a:cs typeface="Calibri"/>
            </a:endParaRPr>
          </a:p>
          <a:p>
            <a:pPr marL="0" marR="5080" indent="0">
              <a:lnSpc>
                <a:spcPct val="100800"/>
              </a:lnSpc>
              <a:spcBef>
                <a:spcPts val="85"/>
              </a:spcBef>
              <a:buNone/>
            </a:pPr>
            <a:endParaRPr sz="1800">
              <a:solidFill>
                <a:srgbClr val="413D3C"/>
              </a:solidFill>
              <a:latin typeface="Calibri"/>
              <a:cs typeface="Calibri"/>
            </a:endParaRPr>
          </a:p>
        </p:txBody>
      </p:sp>
      <p:sp>
        <p:nvSpPr>
          <p:cNvPr id="19" name="Callout: Left Arrow 18">
            <a:extLst>
              <a:ext uri="{FF2B5EF4-FFF2-40B4-BE49-F238E27FC236}">
                <a16:creationId xmlns:a16="http://schemas.microsoft.com/office/drawing/2014/main" id="{EF58DEC7-2B17-6BD0-7411-ED74608CEF1D}"/>
              </a:ext>
            </a:extLst>
          </p:cNvPr>
          <p:cNvSpPr/>
          <p:nvPr/>
        </p:nvSpPr>
        <p:spPr>
          <a:xfrm>
            <a:off x="5116303" y="4028090"/>
            <a:ext cx="5037254" cy="1136967"/>
          </a:xfrm>
          <a:prstGeom prst="leftArrowCallout">
            <a:avLst>
              <a:gd name="adj1" fmla="val 7055"/>
              <a:gd name="adj2" fmla="val 8573"/>
              <a:gd name="adj3" fmla="val 14782"/>
              <a:gd name="adj4" fmla="val 82722"/>
            </a:avLst>
          </a:prstGeom>
          <a:solidFill>
            <a:srgbClr val="E7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sz="1300">
              <a:solidFill>
                <a:srgbClr val="413D3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i="1">
                <a:solidFill>
                  <a:srgbClr val="413D3C"/>
                </a:solidFill>
                <a:effectLst/>
                <a:latin typeface="Calibri" panose="020F0502020204030204" pitchFamily="34" charset="0"/>
                <a:ea typeface="Calibri" panose="020F0502020204030204" pitchFamily="34" charset="0"/>
                <a:cs typeface="Times New Roman" panose="02020603050405020304" pitchFamily="18" charset="0"/>
              </a:rPr>
              <a:t>Rework</a:t>
            </a:r>
            <a:r>
              <a:rPr lang="en-US" sz="1300">
                <a:solidFill>
                  <a:srgbClr val="413D3C"/>
                </a:solidFill>
                <a:effectLst/>
                <a:latin typeface="Calibri" panose="020F0502020204030204" pitchFamily="34" charset="0"/>
                <a:ea typeface="Calibri" panose="020F0502020204030204" pitchFamily="34" charset="0"/>
                <a:cs typeface="Times New Roman" panose="02020603050405020304" pitchFamily="18" charset="0"/>
              </a:rPr>
              <a:t>: Use this queue to see all the proposals that were asked for rework by the Merchants; these will NOT receive a WIC until they are correct, resubmitted, and then approved by the appropriate Walgreens teams.</a:t>
            </a:r>
          </a:p>
          <a:p>
            <a:endParaRPr lang="en-US" sz="1300">
              <a:solidFill>
                <a:srgbClr val="413D3C"/>
              </a:solidFill>
            </a:endParaRPr>
          </a:p>
        </p:txBody>
      </p:sp>
      <p:sp>
        <p:nvSpPr>
          <p:cNvPr id="6" name="Rectangle 5">
            <a:extLst>
              <a:ext uri="{FF2B5EF4-FFF2-40B4-BE49-F238E27FC236}">
                <a16:creationId xmlns:a16="http://schemas.microsoft.com/office/drawing/2014/main" id="{20A23D56-F1F4-CFE8-0E84-1A1616D3C491}"/>
              </a:ext>
            </a:extLst>
          </p:cNvPr>
          <p:cNvSpPr/>
          <p:nvPr/>
        </p:nvSpPr>
        <p:spPr>
          <a:xfrm>
            <a:off x="3017876" y="4397958"/>
            <a:ext cx="1962424" cy="1986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24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3D464E-2975-51D4-9D44-3BBB3BC11EBC}"/>
              </a:ext>
            </a:extLst>
          </p:cNvPr>
          <p:cNvPicPr>
            <a:picLocks noChangeAspect="1"/>
          </p:cNvPicPr>
          <p:nvPr/>
        </p:nvPicPr>
        <p:blipFill>
          <a:blip r:embed="rId2"/>
          <a:stretch>
            <a:fillRect/>
          </a:stretch>
        </p:blipFill>
        <p:spPr>
          <a:xfrm>
            <a:off x="3661512" y="4167963"/>
            <a:ext cx="1802201" cy="2188387"/>
          </a:xfrm>
          <a:prstGeom prst="rect">
            <a:avLst/>
          </a:prstGeom>
        </p:spPr>
      </p:pic>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24</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Electronic</a:t>
            </a:r>
            <a:r>
              <a:rPr lang="en-US" spc="70">
                <a:solidFill>
                  <a:srgbClr val="413D3C"/>
                </a:solidFill>
              </a:rPr>
              <a:t> </a:t>
            </a:r>
            <a:r>
              <a:rPr lang="en-US">
                <a:solidFill>
                  <a:srgbClr val="413D3C"/>
                </a:solidFill>
              </a:rPr>
              <a:t>Data</a:t>
            </a:r>
            <a:r>
              <a:rPr lang="en-US" spc="35">
                <a:solidFill>
                  <a:srgbClr val="413D3C"/>
                </a:solidFill>
              </a:rPr>
              <a:t> </a:t>
            </a:r>
            <a:r>
              <a:rPr lang="en-US">
                <a:solidFill>
                  <a:srgbClr val="413D3C"/>
                </a:solidFill>
              </a:rPr>
              <a:t>Interchange</a:t>
            </a:r>
            <a:r>
              <a:rPr lang="en-US" spc="75">
                <a:solidFill>
                  <a:srgbClr val="413D3C"/>
                </a:solidFill>
              </a:rPr>
              <a:t> </a:t>
            </a:r>
            <a:r>
              <a:rPr lang="en-US">
                <a:solidFill>
                  <a:srgbClr val="413D3C"/>
                </a:solidFill>
              </a:rPr>
              <a:t>(EDI)</a:t>
            </a:r>
            <a:r>
              <a:rPr lang="en-US" spc="15">
                <a:solidFill>
                  <a:srgbClr val="413D3C"/>
                </a:solidFill>
              </a:rPr>
              <a:t> </a:t>
            </a:r>
            <a:r>
              <a:rPr lang="en-US">
                <a:solidFill>
                  <a:srgbClr val="413D3C"/>
                </a:solidFill>
              </a:rPr>
              <a:t>832</a:t>
            </a:r>
            <a:r>
              <a:rPr lang="en-US" spc="70">
                <a:solidFill>
                  <a:srgbClr val="413D3C"/>
                </a:solidFill>
              </a:rPr>
              <a:t> </a:t>
            </a:r>
            <a:r>
              <a:rPr lang="en-US">
                <a:solidFill>
                  <a:srgbClr val="413D3C"/>
                </a:solidFill>
              </a:rPr>
              <a:t>for</a:t>
            </a:r>
            <a:r>
              <a:rPr lang="en-US" spc="45">
                <a:solidFill>
                  <a:srgbClr val="413D3C"/>
                </a:solidFill>
              </a:rPr>
              <a:t> </a:t>
            </a:r>
            <a:r>
              <a:rPr lang="en-US">
                <a:solidFill>
                  <a:srgbClr val="413D3C"/>
                </a:solidFill>
              </a:rPr>
              <a:t>Setup</a:t>
            </a:r>
            <a:r>
              <a:rPr lang="en-US" spc="60">
                <a:solidFill>
                  <a:srgbClr val="413D3C"/>
                </a:solidFill>
              </a:rPr>
              <a:t> </a:t>
            </a:r>
            <a:r>
              <a:rPr lang="en-US">
                <a:solidFill>
                  <a:srgbClr val="413D3C"/>
                </a:solidFill>
              </a:rPr>
              <a:t>&amp;</a:t>
            </a:r>
            <a:r>
              <a:rPr lang="en-US" spc="55">
                <a:solidFill>
                  <a:srgbClr val="413D3C"/>
                </a:solidFill>
              </a:rPr>
              <a:t> </a:t>
            </a:r>
            <a:r>
              <a:rPr lang="en-US" spc="-10">
                <a:solidFill>
                  <a:srgbClr val="413D3C"/>
                </a:solidFill>
              </a:rPr>
              <a:t>Maintenance</a:t>
            </a:r>
            <a:endParaRPr lang="en-US">
              <a:solidFill>
                <a:srgbClr val="413D3C"/>
              </a:solidFill>
            </a:endParaRPr>
          </a:p>
        </p:txBody>
      </p:sp>
      <p:sp>
        <p:nvSpPr>
          <p:cNvPr id="7" name="object 7">
            <a:extLst>
              <a:ext uri="{FF2B5EF4-FFF2-40B4-BE49-F238E27FC236}">
                <a16:creationId xmlns:a16="http://schemas.microsoft.com/office/drawing/2014/main" id="{FCC199B4-B59B-190E-79AF-E439FD171A1E}"/>
              </a:ext>
            </a:extLst>
          </p:cNvPr>
          <p:cNvSpPr txBox="1">
            <a:spLocks noGrp="1"/>
          </p:cNvSpPr>
          <p:nvPr>
            <p:ph type="body" sz="quarter" idx="41"/>
          </p:nvPr>
        </p:nvSpPr>
        <p:spPr>
          <a:xfrm>
            <a:off x="727869" y="1272503"/>
            <a:ext cx="10736262" cy="2791020"/>
          </a:xfrm>
          <a:prstGeom prst="rect">
            <a:avLst/>
          </a:prstGeom>
        </p:spPr>
        <p:txBody>
          <a:bodyPr vert="horz" wrap="square" lIns="0" tIns="10795" rIns="0" bIns="0" rtlCol="0">
            <a:spAutoFit/>
          </a:bodyPr>
          <a:lstStyle/>
          <a:p>
            <a:pPr marL="0" marR="5080" indent="0">
              <a:lnSpc>
                <a:spcPct val="100800"/>
              </a:lnSpc>
              <a:spcBef>
                <a:spcPts val="85"/>
              </a:spcBef>
              <a:buNone/>
            </a:pPr>
            <a:r>
              <a:rPr sz="1800" dirty="0">
                <a:solidFill>
                  <a:srgbClr val="413D3C"/>
                </a:solidFill>
                <a:latin typeface="Calibri"/>
                <a:cs typeface="Calibri"/>
              </a:rPr>
              <a:t>In</a:t>
            </a:r>
            <a:r>
              <a:rPr sz="1800" spc="20" dirty="0">
                <a:solidFill>
                  <a:srgbClr val="413D3C"/>
                </a:solidFill>
                <a:latin typeface="Calibri"/>
                <a:cs typeface="Calibri"/>
              </a:rPr>
              <a:t> </a:t>
            </a:r>
            <a:r>
              <a:rPr sz="1800" dirty="0">
                <a:solidFill>
                  <a:srgbClr val="413D3C"/>
                </a:solidFill>
                <a:latin typeface="Calibri"/>
                <a:cs typeface="Calibri"/>
              </a:rPr>
              <a:t>addition</a:t>
            </a:r>
            <a:r>
              <a:rPr sz="1800" spc="-140" dirty="0">
                <a:solidFill>
                  <a:srgbClr val="413D3C"/>
                </a:solidFill>
                <a:latin typeface="Calibri"/>
                <a:cs typeface="Calibri"/>
              </a:rPr>
              <a:t> </a:t>
            </a:r>
            <a:r>
              <a:rPr sz="1800" dirty="0">
                <a:solidFill>
                  <a:srgbClr val="413D3C"/>
                </a:solidFill>
                <a:latin typeface="Calibri"/>
                <a:cs typeface="Calibri"/>
              </a:rPr>
              <a:t>to</a:t>
            </a:r>
            <a:r>
              <a:rPr sz="1800" spc="20" dirty="0">
                <a:solidFill>
                  <a:srgbClr val="413D3C"/>
                </a:solidFill>
                <a:latin typeface="Calibri"/>
                <a:cs typeface="Calibri"/>
              </a:rPr>
              <a:t> </a:t>
            </a:r>
            <a:r>
              <a:rPr sz="1800" dirty="0">
                <a:solidFill>
                  <a:srgbClr val="413D3C"/>
                </a:solidFill>
                <a:latin typeface="Calibri"/>
                <a:cs typeface="Calibri"/>
              </a:rPr>
              <a:t>manually</a:t>
            </a:r>
            <a:r>
              <a:rPr sz="1800" spc="-155" dirty="0">
                <a:solidFill>
                  <a:srgbClr val="413D3C"/>
                </a:solidFill>
                <a:latin typeface="Calibri"/>
                <a:cs typeface="Calibri"/>
              </a:rPr>
              <a:t> </a:t>
            </a:r>
            <a:r>
              <a:rPr sz="1800" dirty="0">
                <a:solidFill>
                  <a:srgbClr val="413D3C"/>
                </a:solidFill>
                <a:latin typeface="Calibri"/>
                <a:cs typeface="Calibri"/>
              </a:rPr>
              <a:t>creating</a:t>
            </a:r>
            <a:r>
              <a:rPr sz="1800" spc="-114" dirty="0">
                <a:solidFill>
                  <a:srgbClr val="413D3C"/>
                </a:solidFill>
                <a:latin typeface="Calibri"/>
                <a:cs typeface="Calibri"/>
              </a:rPr>
              <a:t> </a:t>
            </a:r>
            <a:r>
              <a:rPr sz="1800" dirty="0">
                <a:solidFill>
                  <a:srgbClr val="413D3C"/>
                </a:solidFill>
                <a:latin typeface="Calibri"/>
                <a:cs typeface="Calibri"/>
              </a:rPr>
              <a:t>a</a:t>
            </a:r>
            <a:r>
              <a:rPr sz="1800" spc="35" dirty="0">
                <a:solidFill>
                  <a:srgbClr val="413D3C"/>
                </a:solidFill>
                <a:latin typeface="Calibri"/>
                <a:cs typeface="Calibri"/>
              </a:rPr>
              <a:t> </a:t>
            </a:r>
            <a:r>
              <a:rPr sz="1800" dirty="0">
                <a:solidFill>
                  <a:srgbClr val="413D3C"/>
                </a:solidFill>
                <a:latin typeface="Calibri"/>
                <a:cs typeface="Calibri"/>
              </a:rPr>
              <a:t>single</a:t>
            </a:r>
            <a:r>
              <a:rPr sz="1800" spc="5" dirty="0">
                <a:solidFill>
                  <a:srgbClr val="413D3C"/>
                </a:solidFill>
                <a:latin typeface="Calibri"/>
                <a:cs typeface="Calibri"/>
              </a:rPr>
              <a:t> </a:t>
            </a:r>
            <a:r>
              <a:rPr sz="1800" dirty="0">
                <a:solidFill>
                  <a:srgbClr val="413D3C"/>
                </a:solidFill>
                <a:latin typeface="Calibri"/>
                <a:cs typeface="Calibri"/>
              </a:rPr>
              <a:t>Product</a:t>
            </a:r>
            <a:r>
              <a:rPr sz="1800" spc="-10" dirty="0">
                <a:solidFill>
                  <a:srgbClr val="413D3C"/>
                </a:solidFill>
                <a:latin typeface="Calibri"/>
                <a:cs typeface="Calibri"/>
              </a:rPr>
              <a:t> </a:t>
            </a:r>
            <a:r>
              <a:rPr sz="1800" dirty="0">
                <a:solidFill>
                  <a:srgbClr val="413D3C"/>
                </a:solidFill>
                <a:latin typeface="Calibri"/>
                <a:cs typeface="Calibri"/>
              </a:rPr>
              <a:t>Proposal,</a:t>
            </a:r>
            <a:r>
              <a:rPr sz="1800" spc="-85" dirty="0">
                <a:solidFill>
                  <a:srgbClr val="413D3C"/>
                </a:solidFill>
                <a:latin typeface="Calibri"/>
                <a:cs typeface="Calibri"/>
              </a:rPr>
              <a:t> </a:t>
            </a:r>
            <a:r>
              <a:rPr sz="1800" dirty="0">
                <a:solidFill>
                  <a:srgbClr val="413D3C"/>
                </a:solidFill>
                <a:latin typeface="Calibri"/>
                <a:cs typeface="Calibri"/>
              </a:rPr>
              <a:t>you</a:t>
            </a:r>
            <a:r>
              <a:rPr sz="1800" spc="-60" dirty="0">
                <a:solidFill>
                  <a:srgbClr val="413D3C"/>
                </a:solidFill>
                <a:latin typeface="Calibri"/>
                <a:cs typeface="Calibri"/>
              </a:rPr>
              <a:t> </a:t>
            </a:r>
            <a:r>
              <a:rPr sz="1800" dirty="0">
                <a:solidFill>
                  <a:srgbClr val="413D3C"/>
                </a:solidFill>
                <a:latin typeface="Calibri"/>
                <a:cs typeface="Calibri"/>
              </a:rPr>
              <a:t>can</a:t>
            </a:r>
            <a:r>
              <a:rPr sz="1800" spc="25" dirty="0">
                <a:solidFill>
                  <a:srgbClr val="413D3C"/>
                </a:solidFill>
                <a:latin typeface="Calibri"/>
                <a:cs typeface="Calibri"/>
              </a:rPr>
              <a:t> </a:t>
            </a:r>
            <a:r>
              <a:rPr sz="1800" dirty="0">
                <a:solidFill>
                  <a:srgbClr val="413D3C"/>
                </a:solidFill>
                <a:latin typeface="Calibri"/>
                <a:cs typeface="Calibri"/>
              </a:rPr>
              <a:t>also</a:t>
            </a:r>
            <a:r>
              <a:rPr sz="1800" spc="-60" dirty="0">
                <a:solidFill>
                  <a:srgbClr val="413D3C"/>
                </a:solidFill>
                <a:latin typeface="Calibri"/>
                <a:cs typeface="Calibri"/>
              </a:rPr>
              <a:t> </a:t>
            </a:r>
            <a:r>
              <a:rPr sz="1800" dirty="0">
                <a:solidFill>
                  <a:srgbClr val="413D3C"/>
                </a:solidFill>
                <a:latin typeface="Calibri"/>
                <a:cs typeface="Calibri"/>
              </a:rPr>
              <a:t>initiate</a:t>
            </a:r>
            <a:r>
              <a:rPr sz="1800" spc="-165" dirty="0">
                <a:solidFill>
                  <a:srgbClr val="413D3C"/>
                </a:solidFill>
                <a:latin typeface="Calibri"/>
                <a:cs typeface="Calibri"/>
              </a:rPr>
              <a:t> </a:t>
            </a:r>
            <a:r>
              <a:rPr sz="1800" dirty="0">
                <a:solidFill>
                  <a:srgbClr val="413D3C"/>
                </a:solidFill>
                <a:latin typeface="Calibri"/>
                <a:cs typeface="Calibri"/>
              </a:rPr>
              <a:t>a</a:t>
            </a:r>
            <a:r>
              <a:rPr sz="1800" spc="35" dirty="0">
                <a:solidFill>
                  <a:srgbClr val="413D3C"/>
                </a:solidFill>
                <a:latin typeface="Calibri"/>
                <a:cs typeface="Calibri"/>
              </a:rPr>
              <a:t> </a:t>
            </a:r>
            <a:r>
              <a:rPr sz="1800" dirty="0">
                <a:solidFill>
                  <a:srgbClr val="413D3C"/>
                </a:solidFill>
                <a:latin typeface="Calibri"/>
                <a:cs typeface="Calibri"/>
              </a:rPr>
              <a:t>Product</a:t>
            </a:r>
            <a:r>
              <a:rPr sz="1800" spc="-10" dirty="0">
                <a:solidFill>
                  <a:srgbClr val="413D3C"/>
                </a:solidFill>
                <a:latin typeface="Calibri"/>
                <a:cs typeface="Calibri"/>
              </a:rPr>
              <a:t> </a:t>
            </a:r>
            <a:r>
              <a:rPr sz="1800" dirty="0">
                <a:solidFill>
                  <a:srgbClr val="413D3C"/>
                </a:solidFill>
                <a:latin typeface="Calibri"/>
                <a:cs typeface="Calibri"/>
              </a:rPr>
              <a:t>proposal</a:t>
            </a:r>
            <a:r>
              <a:rPr sz="1800" spc="-50" dirty="0">
                <a:solidFill>
                  <a:srgbClr val="413D3C"/>
                </a:solidFill>
                <a:latin typeface="Calibri"/>
                <a:cs typeface="Calibri"/>
              </a:rPr>
              <a:t> </a:t>
            </a:r>
            <a:r>
              <a:rPr sz="1800" b="1" dirty="0">
                <a:solidFill>
                  <a:srgbClr val="413D3C"/>
                </a:solidFill>
                <a:latin typeface="Calibri"/>
                <a:cs typeface="Calibri"/>
              </a:rPr>
              <a:t>Electronic</a:t>
            </a:r>
            <a:r>
              <a:rPr sz="1800" b="1" spc="-105" dirty="0">
                <a:solidFill>
                  <a:srgbClr val="413D3C"/>
                </a:solidFill>
                <a:latin typeface="Calibri"/>
                <a:cs typeface="Calibri"/>
              </a:rPr>
              <a:t> </a:t>
            </a:r>
            <a:r>
              <a:rPr sz="1800" b="1" dirty="0">
                <a:solidFill>
                  <a:srgbClr val="413D3C"/>
                </a:solidFill>
                <a:latin typeface="Calibri"/>
                <a:cs typeface="Calibri"/>
              </a:rPr>
              <a:t>Data</a:t>
            </a:r>
            <a:r>
              <a:rPr sz="1800" b="1" spc="-10" dirty="0">
                <a:solidFill>
                  <a:srgbClr val="413D3C"/>
                </a:solidFill>
                <a:latin typeface="Calibri"/>
                <a:cs typeface="Calibri"/>
              </a:rPr>
              <a:t> Interchange</a:t>
            </a:r>
            <a:r>
              <a:rPr sz="1800" b="1" spc="-110" dirty="0">
                <a:solidFill>
                  <a:srgbClr val="413D3C"/>
                </a:solidFill>
                <a:latin typeface="Calibri"/>
                <a:cs typeface="Calibri"/>
              </a:rPr>
              <a:t> </a:t>
            </a:r>
            <a:r>
              <a:rPr sz="1800" b="1" dirty="0">
                <a:solidFill>
                  <a:srgbClr val="413D3C"/>
                </a:solidFill>
                <a:latin typeface="Calibri"/>
                <a:cs typeface="Calibri"/>
              </a:rPr>
              <a:t>(EDI)</a:t>
            </a:r>
            <a:r>
              <a:rPr sz="1800" b="1" spc="140" dirty="0">
                <a:solidFill>
                  <a:srgbClr val="413D3C"/>
                </a:solidFill>
                <a:latin typeface="Calibri"/>
                <a:cs typeface="Calibri"/>
              </a:rPr>
              <a:t> </a:t>
            </a:r>
            <a:r>
              <a:rPr sz="1800" dirty="0">
                <a:solidFill>
                  <a:srgbClr val="413D3C"/>
                </a:solidFill>
                <a:latin typeface="Calibri"/>
                <a:cs typeface="Calibri"/>
              </a:rPr>
              <a:t>if</a:t>
            </a:r>
            <a:r>
              <a:rPr sz="1800" spc="-45" dirty="0">
                <a:solidFill>
                  <a:srgbClr val="413D3C"/>
                </a:solidFill>
                <a:latin typeface="Calibri"/>
                <a:cs typeface="Calibri"/>
              </a:rPr>
              <a:t> </a:t>
            </a:r>
            <a:r>
              <a:rPr sz="1800" dirty="0">
                <a:solidFill>
                  <a:srgbClr val="413D3C"/>
                </a:solidFill>
                <a:latin typeface="Calibri"/>
                <a:cs typeface="Calibri"/>
              </a:rPr>
              <a:t>you</a:t>
            </a:r>
            <a:r>
              <a:rPr sz="1800" spc="5" dirty="0">
                <a:solidFill>
                  <a:srgbClr val="413D3C"/>
                </a:solidFill>
                <a:latin typeface="Calibri"/>
                <a:cs typeface="Calibri"/>
              </a:rPr>
              <a:t> </a:t>
            </a:r>
            <a:r>
              <a:rPr sz="1800" dirty="0">
                <a:solidFill>
                  <a:srgbClr val="413D3C"/>
                </a:solidFill>
                <a:latin typeface="Calibri"/>
                <a:cs typeface="Calibri"/>
              </a:rPr>
              <a:t>are</a:t>
            </a:r>
            <a:r>
              <a:rPr sz="1800" spc="-15" dirty="0">
                <a:solidFill>
                  <a:srgbClr val="413D3C"/>
                </a:solidFill>
                <a:latin typeface="Calibri"/>
                <a:cs typeface="Calibri"/>
              </a:rPr>
              <a:t> </a:t>
            </a:r>
            <a:r>
              <a:rPr sz="1800" spc="-10" dirty="0">
                <a:solidFill>
                  <a:srgbClr val="413D3C"/>
                </a:solidFill>
                <a:latin typeface="Calibri"/>
                <a:cs typeface="Calibri"/>
              </a:rPr>
              <a:t>actively </a:t>
            </a:r>
            <a:r>
              <a:rPr sz="1800" dirty="0">
                <a:solidFill>
                  <a:srgbClr val="413D3C"/>
                </a:solidFill>
                <a:latin typeface="Calibri"/>
                <a:cs typeface="Calibri"/>
              </a:rPr>
              <a:t>publishing</a:t>
            </a:r>
            <a:r>
              <a:rPr sz="1800" spc="-204" dirty="0">
                <a:solidFill>
                  <a:srgbClr val="413D3C"/>
                </a:solidFill>
                <a:latin typeface="Calibri"/>
                <a:cs typeface="Calibri"/>
              </a:rPr>
              <a:t> </a:t>
            </a:r>
            <a:r>
              <a:rPr sz="1800" dirty="0">
                <a:solidFill>
                  <a:srgbClr val="413D3C"/>
                </a:solidFill>
                <a:latin typeface="Calibri"/>
                <a:cs typeface="Calibri"/>
              </a:rPr>
              <a:t>data</a:t>
            </a:r>
            <a:r>
              <a:rPr sz="1800" spc="-70" dirty="0">
                <a:solidFill>
                  <a:srgbClr val="413D3C"/>
                </a:solidFill>
                <a:latin typeface="Calibri"/>
                <a:cs typeface="Calibri"/>
              </a:rPr>
              <a:t> </a:t>
            </a:r>
            <a:r>
              <a:rPr sz="1800" dirty="0">
                <a:solidFill>
                  <a:srgbClr val="413D3C"/>
                </a:solidFill>
                <a:latin typeface="Calibri"/>
                <a:cs typeface="Calibri"/>
              </a:rPr>
              <a:t>with</a:t>
            </a:r>
            <a:r>
              <a:rPr sz="1800" spc="-80" dirty="0">
                <a:solidFill>
                  <a:srgbClr val="413D3C"/>
                </a:solidFill>
                <a:latin typeface="Calibri"/>
                <a:cs typeface="Calibri"/>
              </a:rPr>
              <a:t> </a:t>
            </a:r>
            <a:r>
              <a:rPr sz="1800" spc="-10" dirty="0">
                <a:solidFill>
                  <a:srgbClr val="413D3C"/>
                </a:solidFill>
                <a:latin typeface="Calibri"/>
                <a:cs typeface="Calibri"/>
              </a:rPr>
              <a:t>Walgreens.</a:t>
            </a:r>
            <a:r>
              <a:rPr sz="1800" spc="45" dirty="0">
                <a:solidFill>
                  <a:srgbClr val="413D3C"/>
                </a:solidFill>
                <a:latin typeface="Calibri"/>
                <a:cs typeface="Calibri"/>
              </a:rPr>
              <a:t> </a:t>
            </a:r>
            <a:endParaRPr lang="en-US" sz="1800" spc="45" dirty="0">
              <a:solidFill>
                <a:srgbClr val="413D3C"/>
              </a:solidFill>
              <a:latin typeface="Calibri"/>
              <a:cs typeface="Calibri"/>
            </a:endParaRPr>
          </a:p>
          <a:p>
            <a:pPr marL="0" marR="5080" indent="0">
              <a:lnSpc>
                <a:spcPct val="100800"/>
              </a:lnSpc>
              <a:spcBef>
                <a:spcPts val="85"/>
              </a:spcBef>
              <a:buNone/>
            </a:pPr>
            <a:endParaRPr lang="en-US" sz="1800" spc="45" dirty="0">
              <a:solidFill>
                <a:srgbClr val="413D3C"/>
              </a:solidFill>
              <a:latin typeface="Calibri"/>
              <a:cs typeface="Calibri"/>
            </a:endParaRPr>
          </a:p>
          <a:p>
            <a:pPr marL="0" marR="5080" indent="0">
              <a:lnSpc>
                <a:spcPct val="100800"/>
              </a:lnSpc>
              <a:spcBef>
                <a:spcPts val="85"/>
              </a:spcBef>
              <a:buNone/>
            </a:pPr>
            <a:r>
              <a:rPr lang="en-US" sz="1800" dirty="0">
                <a:solidFill>
                  <a:srgbClr val="413D3C"/>
                </a:solidFill>
                <a:latin typeface="Calibri"/>
                <a:cs typeface="Calibri"/>
              </a:rPr>
              <a:t>Suppliers</a:t>
            </a:r>
            <a:r>
              <a:rPr lang="en-US" sz="1800" spc="-30" dirty="0">
                <a:solidFill>
                  <a:srgbClr val="413D3C"/>
                </a:solidFill>
                <a:latin typeface="Calibri"/>
                <a:cs typeface="Calibri"/>
              </a:rPr>
              <a:t> </a:t>
            </a:r>
            <a:r>
              <a:rPr lang="en-US" sz="1800" dirty="0">
                <a:solidFill>
                  <a:srgbClr val="413D3C"/>
                </a:solidFill>
                <a:latin typeface="Calibri"/>
                <a:cs typeface="Calibri"/>
              </a:rPr>
              <a:t>that</a:t>
            </a:r>
            <a:r>
              <a:rPr lang="en-US" sz="1800" spc="-25" dirty="0">
                <a:solidFill>
                  <a:srgbClr val="413D3C"/>
                </a:solidFill>
                <a:latin typeface="Calibri"/>
                <a:cs typeface="Calibri"/>
              </a:rPr>
              <a:t> </a:t>
            </a:r>
            <a:r>
              <a:rPr lang="en-US" sz="1800" dirty="0">
                <a:solidFill>
                  <a:srgbClr val="413D3C"/>
                </a:solidFill>
                <a:latin typeface="Calibri"/>
                <a:cs typeface="Calibri"/>
              </a:rPr>
              <a:t>subscribe</a:t>
            </a:r>
            <a:r>
              <a:rPr lang="en-US" sz="1800" spc="-110" dirty="0">
                <a:solidFill>
                  <a:srgbClr val="413D3C"/>
                </a:solidFill>
                <a:latin typeface="Calibri"/>
                <a:cs typeface="Calibri"/>
              </a:rPr>
              <a:t> </a:t>
            </a:r>
            <a:r>
              <a:rPr lang="en-US" sz="1800" spc="-10" dirty="0">
                <a:solidFill>
                  <a:srgbClr val="413D3C"/>
                </a:solidFill>
                <a:latin typeface="Calibri"/>
                <a:cs typeface="Calibri"/>
              </a:rPr>
              <a:t>to</a:t>
            </a:r>
            <a:r>
              <a:rPr lang="en-US" sz="1800" spc="-75" dirty="0">
                <a:solidFill>
                  <a:srgbClr val="413D3C"/>
                </a:solidFill>
                <a:latin typeface="Calibri"/>
                <a:cs typeface="Calibri"/>
              </a:rPr>
              <a:t> </a:t>
            </a:r>
            <a:r>
              <a:rPr lang="en-US" sz="1800" dirty="0">
                <a:solidFill>
                  <a:srgbClr val="413D3C"/>
                </a:solidFill>
                <a:latin typeface="Calibri"/>
                <a:cs typeface="Calibri"/>
              </a:rPr>
              <a:t>EDI</a:t>
            </a:r>
            <a:r>
              <a:rPr lang="en-US" sz="1800" spc="25" dirty="0">
                <a:solidFill>
                  <a:srgbClr val="413D3C"/>
                </a:solidFill>
                <a:latin typeface="Calibri"/>
                <a:cs typeface="Calibri"/>
              </a:rPr>
              <a:t> </a:t>
            </a:r>
            <a:r>
              <a:rPr lang="en-US" sz="1800" dirty="0">
                <a:solidFill>
                  <a:srgbClr val="413D3C"/>
                </a:solidFill>
                <a:latin typeface="Calibri"/>
                <a:cs typeface="Calibri"/>
              </a:rPr>
              <a:t>for</a:t>
            </a:r>
            <a:r>
              <a:rPr lang="en-US" sz="1800" spc="-50" dirty="0">
                <a:solidFill>
                  <a:srgbClr val="413D3C"/>
                </a:solidFill>
                <a:latin typeface="Calibri"/>
                <a:cs typeface="Calibri"/>
              </a:rPr>
              <a:t> </a:t>
            </a:r>
            <a:r>
              <a:rPr lang="en-US" sz="1800" spc="-10" dirty="0">
                <a:solidFill>
                  <a:srgbClr val="413D3C"/>
                </a:solidFill>
                <a:latin typeface="Calibri"/>
                <a:cs typeface="Calibri"/>
              </a:rPr>
              <a:t>item</a:t>
            </a:r>
            <a:r>
              <a:rPr lang="en-US" sz="1800" spc="-5" dirty="0">
                <a:solidFill>
                  <a:srgbClr val="413D3C"/>
                </a:solidFill>
                <a:latin typeface="Calibri"/>
                <a:cs typeface="Calibri"/>
              </a:rPr>
              <a:t> </a:t>
            </a:r>
            <a:r>
              <a:rPr lang="en-US" sz="1800" dirty="0">
                <a:solidFill>
                  <a:srgbClr val="413D3C"/>
                </a:solidFill>
                <a:latin typeface="Calibri"/>
                <a:cs typeface="Calibri"/>
              </a:rPr>
              <a:t>setup</a:t>
            </a:r>
            <a:r>
              <a:rPr lang="en-US" sz="1800" spc="5" dirty="0">
                <a:solidFill>
                  <a:srgbClr val="413D3C"/>
                </a:solidFill>
                <a:latin typeface="Calibri"/>
                <a:cs typeface="Calibri"/>
              </a:rPr>
              <a:t> </a:t>
            </a:r>
            <a:r>
              <a:rPr lang="en-US" sz="1800" spc="-25" dirty="0">
                <a:solidFill>
                  <a:srgbClr val="413D3C"/>
                </a:solidFill>
                <a:latin typeface="Calibri"/>
                <a:cs typeface="Calibri"/>
              </a:rPr>
              <a:t>and </a:t>
            </a:r>
            <a:r>
              <a:rPr lang="en-US" sz="1800" spc="-10" dirty="0">
                <a:solidFill>
                  <a:srgbClr val="413D3C"/>
                </a:solidFill>
                <a:latin typeface="Calibri"/>
                <a:cs typeface="Calibri"/>
              </a:rPr>
              <a:t>maintenance</a:t>
            </a:r>
            <a:r>
              <a:rPr lang="en-US" sz="1800" spc="-50" dirty="0">
                <a:solidFill>
                  <a:srgbClr val="413D3C"/>
                </a:solidFill>
                <a:latin typeface="Calibri"/>
                <a:cs typeface="Calibri"/>
              </a:rPr>
              <a:t> </a:t>
            </a:r>
            <a:r>
              <a:rPr lang="en-US" sz="1800" dirty="0">
                <a:solidFill>
                  <a:srgbClr val="413D3C"/>
                </a:solidFill>
                <a:latin typeface="Calibri"/>
                <a:cs typeface="Calibri"/>
              </a:rPr>
              <a:t>will</a:t>
            </a:r>
            <a:r>
              <a:rPr lang="en-US" sz="1800" spc="40" dirty="0">
                <a:solidFill>
                  <a:srgbClr val="413D3C"/>
                </a:solidFill>
                <a:latin typeface="Calibri"/>
                <a:cs typeface="Calibri"/>
              </a:rPr>
              <a:t> </a:t>
            </a:r>
            <a:r>
              <a:rPr lang="en-US" sz="1800" dirty="0">
                <a:solidFill>
                  <a:srgbClr val="413D3C"/>
                </a:solidFill>
                <a:latin typeface="Calibri"/>
                <a:cs typeface="Calibri"/>
              </a:rPr>
              <a:t>not</a:t>
            </a:r>
            <a:r>
              <a:rPr lang="en-US" sz="1800" spc="-45" dirty="0">
                <a:solidFill>
                  <a:srgbClr val="413D3C"/>
                </a:solidFill>
                <a:latin typeface="Calibri"/>
                <a:cs typeface="Calibri"/>
              </a:rPr>
              <a:t> </a:t>
            </a:r>
            <a:r>
              <a:rPr lang="en-US" sz="1800" dirty="0">
                <a:solidFill>
                  <a:srgbClr val="413D3C"/>
                </a:solidFill>
                <a:latin typeface="Calibri"/>
                <a:cs typeface="Calibri"/>
              </a:rPr>
              <a:t>need</a:t>
            </a:r>
            <a:r>
              <a:rPr lang="en-US" sz="1800" spc="-10" dirty="0">
                <a:solidFill>
                  <a:srgbClr val="413D3C"/>
                </a:solidFill>
                <a:latin typeface="Calibri"/>
                <a:cs typeface="Calibri"/>
              </a:rPr>
              <a:t> </a:t>
            </a:r>
            <a:r>
              <a:rPr lang="en-US" sz="1800" dirty="0">
                <a:solidFill>
                  <a:srgbClr val="413D3C"/>
                </a:solidFill>
                <a:latin typeface="Calibri"/>
                <a:cs typeface="Calibri"/>
              </a:rPr>
              <a:t>to</a:t>
            </a:r>
            <a:r>
              <a:rPr lang="en-US" sz="1800" spc="65" dirty="0">
                <a:solidFill>
                  <a:srgbClr val="413D3C"/>
                </a:solidFill>
                <a:latin typeface="Calibri"/>
                <a:cs typeface="Calibri"/>
              </a:rPr>
              <a:t> </a:t>
            </a:r>
            <a:r>
              <a:rPr lang="en-US" sz="1800" dirty="0">
                <a:solidFill>
                  <a:srgbClr val="413D3C"/>
                </a:solidFill>
                <a:latin typeface="Calibri"/>
                <a:cs typeface="Calibri"/>
              </a:rPr>
              <a:t>access</a:t>
            </a:r>
            <a:r>
              <a:rPr lang="en-US" sz="1800" spc="-50" dirty="0">
                <a:solidFill>
                  <a:srgbClr val="413D3C"/>
                </a:solidFill>
                <a:latin typeface="Calibri"/>
                <a:cs typeface="Calibri"/>
              </a:rPr>
              <a:t> </a:t>
            </a:r>
            <a:r>
              <a:rPr lang="en-US" sz="1800" spc="-10" dirty="0">
                <a:solidFill>
                  <a:srgbClr val="413D3C"/>
                </a:solidFill>
                <a:latin typeface="Calibri"/>
                <a:cs typeface="Calibri"/>
              </a:rPr>
              <a:t>Stibo</a:t>
            </a:r>
            <a:r>
              <a:rPr lang="en-US" sz="1800" spc="-85" dirty="0">
                <a:solidFill>
                  <a:srgbClr val="413D3C"/>
                </a:solidFill>
                <a:latin typeface="Calibri"/>
                <a:cs typeface="Calibri"/>
              </a:rPr>
              <a:t> </a:t>
            </a:r>
            <a:r>
              <a:rPr lang="en-US" sz="1800" dirty="0">
                <a:solidFill>
                  <a:srgbClr val="413D3C"/>
                </a:solidFill>
                <a:latin typeface="Calibri"/>
                <a:cs typeface="Calibri"/>
              </a:rPr>
              <a:t>to</a:t>
            </a:r>
            <a:r>
              <a:rPr lang="en-US" sz="1800" spc="60" dirty="0">
                <a:solidFill>
                  <a:srgbClr val="413D3C"/>
                </a:solidFill>
                <a:latin typeface="Calibri"/>
                <a:cs typeface="Calibri"/>
              </a:rPr>
              <a:t> </a:t>
            </a:r>
            <a:r>
              <a:rPr lang="en-US" sz="1800" spc="-10" dirty="0">
                <a:solidFill>
                  <a:srgbClr val="413D3C"/>
                </a:solidFill>
                <a:latin typeface="Calibri"/>
                <a:cs typeface="Calibri"/>
              </a:rPr>
              <a:t>complete</a:t>
            </a:r>
            <a:r>
              <a:rPr lang="en-US" sz="1800" spc="-45" dirty="0">
                <a:solidFill>
                  <a:srgbClr val="413D3C"/>
                </a:solidFill>
                <a:latin typeface="Calibri"/>
                <a:cs typeface="Calibri"/>
              </a:rPr>
              <a:t> </a:t>
            </a:r>
            <a:r>
              <a:rPr lang="en-US" sz="1800" dirty="0">
                <a:solidFill>
                  <a:srgbClr val="413D3C"/>
                </a:solidFill>
                <a:latin typeface="Calibri"/>
                <a:cs typeface="Calibri"/>
              </a:rPr>
              <a:t>any</a:t>
            </a:r>
            <a:r>
              <a:rPr lang="en-US" sz="1800" spc="-55" dirty="0">
                <a:solidFill>
                  <a:srgbClr val="413D3C"/>
                </a:solidFill>
                <a:latin typeface="Calibri"/>
                <a:cs typeface="Calibri"/>
              </a:rPr>
              <a:t> </a:t>
            </a:r>
            <a:r>
              <a:rPr lang="en-US" sz="1800" dirty="0">
                <a:solidFill>
                  <a:srgbClr val="413D3C"/>
                </a:solidFill>
                <a:latin typeface="Calibri"/>
                <a:cs typeface="Calibri"/>
              </a:rPr>
              <a:t>enrichment</a:t>
            </a:r>
            <a:r>
              <a:rPr lang="en-US" sz="1800" spc="-40" dirty="0">
                <a:solidFill>
                  <a:srgbClr val="413D3C"/>
                </a:solidFill>
                <a:latin typeface="Calibri"/>
                <a:cs typeface="Calibri"/>
              </a:rPr>
              <a:t> </a:t>
            </a:r>
            <a:r>
              <a:rPr lang="en-US" sz="1800" dirty="0">
                <a:solidFill>
                  <a:srgbClr val="413D3C"/>
                </a:solidFill>
                <a:latin typeface="Calibri"/>
                <a:cs typeface="Calibri"/>
              </a:rPr>
              <a:t>or</a:t>
            </a:r>
            <a:r>
              <a:rPr lang="en-US" sz="1800" spc="20" dirty="0">
                <a:solidFill>
                  <a:srgbClr val="413D3C"/>
                </a:solidFill>
                <a:latin typeface="Calibri"/>
                <a:cs typeface="Calibri"/>
              </a:rPr>
              <a:t> </a:t>
            </a:r>
            <a:r>
              <a:rPr lang="en-US" sz="1800" spc="-10" dirty="0">
                <a:solidFill>
                  <a:srgbClr val="413D3C"/>
                </a:solidFill>
                <a:latin typeface="Calibri"/>
                <a:cs typeface="Calibri"/>
              </a:rPr>
              <a:t>attribute</a:t>
            </a:r>
            <a:r>
              <a:rPr lang="en-US" sz="1800" spc="-50" dirty="0">
                <a:solidFill>
                  <a:srgbClr val="413D3C"/>
                </a:solidFill>
                <a:latin typeface="Calibri"/>
                <a:cs typeface="Calibri"/>
              </a:rPr>
              <a:t> </a:t>
            </a:r>
            <a:r>
              <a:rPr lang="en-US" sz="1800" dirty="0">
                <a:solidFill>
                  <a:srgbClr val="413D3C"/>
                </a:solidFill>
                <a:latin typeface="Calibri"/>
                <a:cs typeface="Calibri"/>
              </a:rPr>
              <a:t>top-off</a:t>
            </a:r>
            <a:r>
              <a:rPr lang="en-US" sz="1800" spc="-65" dirty="0">
                <a:solidFill>
                  <a:srgbClr val="413D3C"/>
                </a:solidFill>
                <a:latin typeface="Calibri"/>
                <a:cs typeface="Calibri"/>
              </a:rPr>
              <a:t> </a:t>
            </a:r>
            <a:r>
              <a:rPr lang="en-US" sz="1800" dirty="0">
                <a:solidFill>
                  <a:srgbClr val="413D3C"/>
                </a:solidFill>
                <a:latin typeface="Calibri"/>
                <a:cs typeface="Calibri"/>
              </a:rPr>
              <a:t>for</a:t>
            </a:r>
            <a:r>
              <a:rPr lang="en-US" sz="1800" spc="-55" dirty="0">
                <a:solidFill>
                  <a:srgbClr val="413D3C"/>
                </a:solidFill>
                <a:latin typeface="Calibri"/>
                <a:cs typeface="Calibri"/>
              </a:rPr>
              <a:t> </a:t>
            </a:r>
            <a:r>
              <a:rPr lang="en-US" sz="1800" dirty="0">
                <a:solidFill>
                  <a:srgbClr val="413D3C"/>
                </a:solidFill>
                <a:latin typeface="Calibri"/>
                <a:cs typeface="Calibri"/>
              </a:rPr>
              <a:t>items</a:t>
            </a:r>
            <a:r>
              <a:rPr lang="en-US" sz="1800" spc="35" dirty="0">
                <a:solidFill>
                  <a:srgbClr val="413D3C"/>
                </a:solidFill>
                <a:latin typeface="Calibri"/>
                <a:cs typeface="Calibri"/>
              </a:rPr>
              <a:t> </a:t>
            </a:r>
            <a:r>
              <a:rPr lang="en-US" sz="1800" dirty="0">
                <a:solidFill>
                  <a:srgbClr val="413D3C"/>
                </a:solidFill>
                <a:latin typeface="Calibri"/>
                <a:cs typeface="Calibri"/>
              </a:rPr>
              <a:t>that</a:t>
            </a:r>
            <a:r>
              <a:rPr lang="en-US" sz="1800" spc="-35" dirty="0">
                <a:solidFill>
                  <a:srgbClr val="413D3C"/>
                </a:solidFill>
                <a:latin typeface="Calibri"/>
                <a:cs typeface="Calibri"/>
              </a:rPr>
              <a:t> </a:t>
            </a:r>
            <a:r>
              <a:rPr lang="en-US" sz="1800" dirty="0">
                <a:solidFill>
                  <a:srgbClr val="413D3C"/>
                </a:solidFill>
                <a:latin typeface="Calibri"/>
                <a:cs typeface="Calibri"/>
              </a:rPr>
              <a:t>are</a:t>
            </a:r>
            <a:r>
              <a:rPr lang="en-US" sz="1800" spc="-45" dirty="0">
                <a:solidFill>
                  <a:srgbClr val="413D3C"/>
                </a:solidFill>
                <a:latin typeface="Calibri"/>
                <a:cs typeface="Calibri"/>
              </a:rPr>
              <a:t> </a:t>
            </a:r>
            <a:r>
              <a:rPr lang="en-US" sz="1800" spc="-10" dirty="0">
                <a:solidFill>
                  <a:srgbClr val="413D3C"/>
                </a:solidFill>
                <a:latin typeface="Calibri"/>
                <a:cs typeface="Calibri"/>
              </a:rPr>
              <a:t>submitted.</a:t>
            </a:r>
            <a:endParaRPr lang="en-US" sz="1800" dirty="0">
              <a:solidFill>
                <a:srgbClr val="413D3C"/>
              </a:solidFill>
              <a:latin typeface="Calibri"/>
              <a:cs typeface="Calibri"/>
            </a:endParaRPr>
          </a:p>
          <a:p>
            <a:pPr marL="0" indent="0">
              <a:lnSpc>
                <a:spcPct val="100000"/>
              </a:lnSpc>
              <a:spcBef>
                <a:spcPts val="70"/>
              </a:spcBef>
              <a:buNone/>
            </a:pPr>
            <a:endParaRPr lang="en-US" sz="1800" dirty="0">
              <a:solidFill>
                <a:srgbClr val="413D3C"/>
              </a:solidFill>
              <a:latin typeface="Calibri"/>
              <a:cs typeface="Calibri"/>
            </a:endParaRPr>
          </a:p>
          <a:p>
            <a:pPr marL="0" marR="5080" indent="0">
              <a:lnSpc>
                <a:spcPts val="1650"/>
              </a:lnSpc>
              <a:buNone/>
            </a:pPr>
            <a:r>
              <a:rPr lang="en-US" sz="1800" b="1" dirty="0">
                <a:solidFill>
                  <a:srgbClr val="413D3C"/>
                </a:solidFill>
                <a:latin typeface="Calibri"/>
                <a:cs typeface="Calibri"/>
              </a:rPr>
              <a:t>Exception</a:t>
            </a:r>
            <a:r>
              <a:rPr lang="en-US" sz="1800" b="1" spc="-95" dirty="0">
                <a:solidFill>
                  <a:srgbClr val="413D3C"/>
                </a:solidFill>
                <a:latin typeface="Calibri"/>
                <a:cs typeface="Calibri"/>
              </a:rPr>
              <a:t> </a:t>
            </a:r>
            <a:r>
              <a:rPr lang="en-US" sz="1800" b="1" dirty="0">
                <a:solidFill>
                  <a:srgbClr val="413D3C"/>
                </a:solidFill>
                <a:latin typeface="Calibri"/>
                <a:cs typeface="Calibri"/>
              </a:rPr>
              <a:t>Scenario</a:t>
            </a:r>
            <a:r>
              <a:rPr lang="en-US" sz="1800" dirty="0">
                <a:solidFill>
                  <a:srgbClr val="413D3C"/>
                </a:solidFill>
                <a:latin typeface="Calibri"/>
                <a:cs typeface="Calibri"/>
              </a:rPr>
              <a:t>:</a:t>
            </a:r>
            <a:r>
              <a:rPr lang="en-US" sz="1800" spc="-80" dirty="0">
                <a:solidFill>
                  <a:srgbClr val="413D3C"/>
                </a:solidFill>
                <a:latin typeface="Calibri"/>
                <a:cs typeface="Calibri"/>
              </a:rPr>
              <a:t> </a:t>
            </a:r>
            <a:r>
              <a:rPr lang="en-US" sz="1800" spc="50" dirty="0">
                <a:solidFill>
                  <a:srgbClr val="413D3C"/>
                </a:solidFill>
                <a:latin typeface="Calibri"/>
                <a:cs typeface="Calibri"/>
              </a:rPr>
              <a:t>If</a:t>
            </a:r>
            <a:r>
              <a:rPr lang="en-US" sz="1800" spc="-55" dirty="0">
                <a:solidFill>
                  <a:srgbClr val="413D3C"/>
                </a:solidFill>
                <a:latin typeface="Calibri"/>
                <a:cs typeface="Calibri"/>
              </a:rPr>
              <a:t> </a:t>
            </a:r>
            <a:r>
              <a:rPr lang="en-US" sz="1800" dirty="0">
                <a:solidFill>
                  <a:srgbClr val="413D3C"/>
                </a:solidFill>
                <a:latin typeface="Calibri"/>
                <a:cs typeface="Calibri"/>
              </a:rPr>
              <a:t>an</a:t>
            </a:r>
            <a:r>
              <a:rPr lang="en-US" sz="1800" spc="-75" dirty="0">
                <a:solidFill>
                  <a:srgbClr val="413D3C"/>
                </a:solidFill>
                <a:latin typeface="Calibri"/>
                <a:cs typeface="Calibri"/>
              </a:rPr>
              <a:t> </a:t>
            </a:r>
            <a:r>
              <a:rPr lang="en-US" sz="1800" spc="-10" dirty="0">
                <a:solidFill>
                  <a:srgbClr val="413D3C"/>
                </a:solidFill>
                <a:latin typeface="Calibri"/>
                <a:cs typeface="Calibri"/>
              </a:rPr>
              <a:t>item is</a:t>
            </a:r>
            <a:r>
              <a:rPr lang="en-US" sz="1800" spc="-30" dirty="0">
                <a:solidFill>
                  <a:srgbClr val="413D3C"/>
                </a:solidFill>
                <a:latin typeface="Calibri"/>
                <a:cs typeface="Calibri"/>
              </a:rPr>
              <a:t> </a:t>
            </a:r>
            <a:r>
              <a:rPr lang="en-US" sz="1800" spc="-10" dirty="0">
                <a:solidFill>
                  <a:srgbClr val="413D3C"/>
                </a:solidFill>
                <a:latin typeface="Calibri"/>
                <a:cs typeface="Calibri"/>
              </a:rPr>
              <a:t>Sweetened</a:t>
            </a:r>
            <a:r>
              <a:rPr lang="en-US" sz="1800" spc="5" dirty="0">
                <a:solidFill>
                  <a:srgbClr val="413D3C"/>
                </a:solidFill>
                <a:latin typeface="Calibri"/>
                <a:cs typeface="Calibri"/>
              </a:rPr>
              <a:t> </a:t>
            </a:r>
            <a:r>
              <a:rPr lang="en-US" sz="1800" dirty="0">
                <a:solidFill>
                  <a:srgbClr val="413D3C"/>
                </a:solidFill>
                <a:latin typeface="Calibri"/>
                <a:cs typeface="Calibri"/>
              </a:rPr>
              <a:t>Beverage</a:t>
            </a:r>
            <a:r>
              <a:rPr lang="en-US" sz="1800" spc="-25" dirty="0">
                <a:solidFill>
                  <a:srgbClr val="413D3C"/>
                </a:solidFill>
                <a:latin typeface="Calibri"/>
                <a:cs typeface="Calibri"/>
              </a:rPr>
              <a:t> </a:t>
            </a:r>
            <a:r>
              <a:rPr lang="en-US" sz="1800" dirty="0">
                <a:solidFill>
                  <a:srgbClr val="413D3C"/>
                </a:solidFill>
                <a:latin typeface="Calibri"/>
                <a:cs typeface="Calibri"/>
              </a:rPr>
              <a:t>Fee</a:t>
            </a:r>
            <a:r>
              <a:rPr lang="en-US" sz="1800" spc="-30" dirty="0">
                <a:solidFill>
                  <a:srgbClr val="413D3C"/>
                </a:solidFill>
                <a:latin typeface="Calibri"/>
                <a:cs typeface="Calibri"/>
              </a:rPr>
              <a:t> </a:t>
            </a:r>
            <a:r>
              <a:rPr lang="en-US" sz="1800" dirty="0">
                <a:solidFill>
                  <a:srgbClr val="413D3C"/>
                </a:solidFill>
                <a:latin typeface="Calibri"/>
                <a:cs typeface="Calibri"/>
              </a:rPr>
              <a:t>(SBF),</a:t>
            </a:r>
            <a:r>
              <a:rPr lang="en-US" sz="1800" spc="-55" dirty="0">
                <a:solidFill>
                  <a:srgbClr val="413D3C"/>
                </a:solidFill>
                <a:latin typeface="Calibri"/>
                <a:cs typeface="Calibri"/>
              </a:rPr>
              <a:t> </a:t>
            </a:r>
            <a:r>
              <a:rPr lang="en-US" sz="1800" dirty="0">
                <a:solidFill>
                  <a:srgbClr val="413D3C"/>
                </a:solidFill>
                <a:latin typeface="Calibri"/>
                <a:cs typeface="Calibri"/>
              </a:rPr>
              <a:t>Merchants</a:t>
            </a:r>
            <a:r>
              <a:rPr lang="en-US" sz="1800" spc="-30" dirty="0">
                <a:solidFill>
                  <a:srgbClr val="413D3C"/>
                </a:solidFill>
                <a:latin typeface="Calibri"/>
                <a:cs typeface="Calibri"/>
              </a:rPr>
              <a:t> </a:t>
            </a:r>
            <a:r>
              <a:rPr lang="en-US" sz="1800" dirty="0">
                <a:solidFill>
                  <a:srgbClr val="413D3C"/>
                </a:solidFill>
                <a:latin typeface="Calibri"/>
                <a:cs typeface="Calibri"/>
              </a:rPr>
              <a:t>may</a:t>
            </a:r>
            <a:r>
              <a:rPr lang="en-US" sz="1800" spc="-40" dirty="0">
                <a:solidFill>
                  <a:srgbClr val="413D3C"/>
                </a:solidFill>
                <a:latin typeface="Calibri"/>
                <a:cs typeface="Calibri"/>
              </a:rPr>
              <a:t> </a:t>
            </a:r>
            <a:r>
              <a:rPr lang="en-US" sz="1800" dirty="0">
                <a:solidFill>
                  <a:srgbClr val="413D3C"/>
                </a:solidFill>
                <a:latin typeface="Calibri"/>
                <a:cs typeface="Calibri"/>
              </a:rPr>
              <a:t>‘Rework’</a:t>
            </a:r>
            <a:r>
              <a:rPr lang="en-US" sz="1800" spc="-135" dirty="0">
                <a:solidFill>
                  <a:srgbClr val="413D3C"/>
                </a:solidFill>
                <a:latin typeface="Calibri"/>
                <a:cs typeface="Calibri"/>
              </a:rPr>
              <a:t> </a:t>
            </a:r>
            <a:r>
              <a:rPr lang="en-US" sz="1800" spc="-10" dirty="0">
                <a:solidFill>
                  <a:srgbClr val="413D3C"/>
                </a:solidFill>
                <a:latin typeface="Calibri"/>
                <a:cs typeface="Calibri"/>
              </a:rPr>
              <a:t>the</a:t>
            </a:r>
            <a:r>
              <a:rPr lang="en-US" sz="1800" spc="-114" dirty="0">
                <a:solidFill>
                  <a:srgbClr val="413D3C"/>
                </a:solidFill>
                <a:latin typeface="Calibri"/>
                <a:cs typeface="Calibri"/>
              </a:rPr>
              <a:t> </a:t>
            </a:r>
            <a:r>
              <a:rPr lang="en-US" sz="1800" dirty="0">
                <a:solidFill>
                  <a:srgbClr val="413D3C"/>
                </a:solidFill>
                <a:latin typeface="Calibri"/>
                <a:cs typeface="Calibri"/>
              </a:rPr>
              <a:t>proposal</a:t>
            </a:r>
            <a:r>
              <a:rPr lang="en-US" sz="1800" spc="-100" dirty="0">
                <a:solidFill>
                  <a:srgbClr val="413D3C"/>
                </a:solidFill>
                <a:latin typeface="Calibri"/>
                <a:cs typeface="Calibri"/>
              </a:rPr>
              <a:t> </a:t>
            </a:r>
            <a:r>
              <a:rPr lang="en-US" sz="1800" dirty="0">
                <a:solidFill>
                  <a:srgbClr val="413D3C"/>
                </a:solidFill>
                <a:latin typeface="Calibri"/>
                <a:cs typeface="Calibri"/>
              </a:rPr>
              <a:t>back</a:t>
            </a:r>
            <a:r>
              <a:rPr lang="en-US" sz="1800" spc="-55" dirty="0">
                <a:solidFill>
                  <a:srgbClr val="413D3C"/>
                </a:solidFill>
                <a:latin typeface="Calibri"/>
                <a:cs typeface="Calibri"/>
              </a:rPr>
              <a:t> </a:t>
            </a:r>
            <a:r>
              <a:rPr lang="en-US" sz="1800" dirty="0">
                <a:solidFill>
                  <a:srgbClr val="413D3C"/>
                </a:solidFill>
                <a:latin typeface="Calibri"/>
                <a:cs typeface="Calibri"/>
              </a:rPr>
              <a:t>to</a:t>
            </a:r>
            <a:r>
              <a:rPr lang="en-US" sz="1800" spc="10" dirty="0">
                <a:solidFill>
                  <a:srgbClr val="413D3C"/>
                </a:solidFill>
                <a:latin typeface="Calibri"/>
                <a:cs typeface="Calibri"/>
              </a:rPr>
              <a:t> </a:t>
            </a:r>
            <a:r>
              <a:rPr lang="en-US" sz="1800" dirty="0">
                <a:solidFill>
                  <a:srgbClr val="413D3C"/>
                </a:solidFill>
                <a:latin typeface="Calibri"/>
                <a:cs typeface="Calibri"/>
              </a:rPr>
              <a:t>the</a:t>
            </a:r>
            <a:r>
              <a:rPr lang="en-US" sz="1800" spc="50" dirty="0">
                <a:solidFill>
                  <a:srgbClr val="413D3C"/>
                </a:solidFill>
                <a:latin typeface="Calibri"/>
                <a:cs typeface="Calibri"/>
              </a:rPr>
              <a:t> </a:t>
            </a:r>
            <a:r>
              <a:rPr lang="en-US" sz="1800" spc="-10" dirty="0">
                <a:solidFill>
                  <a:srgbClr val="413D3C"/>
                </a:solidFill>
                <a:latin typeface="Calibri"/>
                <a:cs typeface="Calibri"/>
              </a:rPr>
              <a:t>Supplier</a:t>
            </a:r>
            <a:r>
              <a:rPr lang="en-US" sz="1800" spc="-45" dirty="0">
                <a:solidFill>
                  <a:srgbClr val="413D3C"/>
                </a:solidFill>
                <a:latin typeface="Calibri"/>
                <a:cs typeface="Calibri"/>
              </a:rPr>
              <a:t> </a:t>
            </a:r>
            <a:r>
              <a:rPr lang="en-US" sz="1800" dirty="0">
                <a:solidFill>
                  <a:srgbClr val="413D3C"/>
                </a:solidFill>
                <a:latin typeface="Calibri"/>
                <a:cs typeface="Calibri"/>
              </a:rPr>
              <a:t>if</a:t>
            </a:r>
            <a:r>
              <a:rPr lang="en-US" sz="1800" spc="25" dirty="0">
                <a:solidFill>
                  <a:srgbClr val="413D3C"/>
                </a:solidFill>
                <a:latin typeface="Calibri"/>
                <a:cs typeface="Calibri"/>
              </a:rPr>
              <a:t> </a:t>
            </a:r>
            <a:r>
              <a:rPr lang="en-US" sz="1800" spc="-10" dirty="0">
                <a:solidFill>
                  <a:srgbClr val="413D3C"/>
                </a:solidFill>
                <a:latin typeface="Calibri"/>
                <a:cs typeface="Calibri"/>
              </a:rPr>
              <a:t>attribute </a:t>
            </a:r>
            <a:r>
              <a:rPr lang="en-US" sz="1800" dirty="0">
                <a:solidFill>
                  <a:srgbClr val="413D3C"/>
                </a:solidFill>
                <a:latin typeface="Calibri"/>
                <a:cs typeface="Calibri"/>
              </a:rPr>
              <a:t>changes</a:t>
            </a:r>
            <a:r>
              <a:rPr lang="en-US" sz="1800" spc="-50" dirty="0">
                <a:solidFill>
                  <a:srgbClr val="413D3C"/>
                </a:solidFill>
                <a:latin typeface="Calibri"/>
                <a:cs typeface="Calibri"/>
              </a:rPr>
              <a:t> </a:t>
            </a:r>
            <a:r>
              <a:rPr lang="en-US" sz="1800" dirty="0">
                <a:solidFill>
                  <a:srgbClr val="413D3C"/>
                </a:solidFill>
                <a:latin typeface="Calibri"/>
                <a:cs typeface="Calibri"/>
              </a:rPr>
              <a:t>are</a:t>
            </a:r>
            <a:r>
              <a:rPr lang="en-US" sz="1800" spc="-45" dirty="0">
                <a:solidFill>
                  <a:srgbClr val="413D3C"/>
                </a:solidFill>
                <a:latin typeface="Calibri"/>
                <a:cs typeface="Calibri"/>
              </a:rPr>
              <a:t> </a:t>
            </a:r>
            <a:r>
              <a:rPr lang="en-US" sz="1800" dirty="0">
                <a:solidFill>
                  <a:srgbClr val="413D3C"/>
                </a:solidFill>
                <a:latin typeface="Calibri"/>
                <a:cs typeface="Calibri"/>
              </a:rPr>
              <a:t>required,</a:t>
            </a:r>
            <a:r>
              <a:rPr lang="en-US" sz="1800" spc="-65" dirty="0">
                <a:solidFill>
                  <a:srgbClr val="413D3C"/>
                </a:solidFill>
                <a:latin typeface="Calibri"/>
                <a:cs typeface="Calibri"/>
              </a:rPr>
              <a:t> </a:t>
            </a:r>
            <a:r>
              <a:rPr lang="en-US" sz="1800" dirty="0">
                <a:solidFill>
                  <a:srgbClr val="413D3C"/>
                </a:solidFill>
                <a:latin typeface="Calibri"/>
                <a:cs typeface="Calibri"/>
              </a:rPr>
              <a:t>and</a:t>
            </a:r>
            <a:r>
              <a:rPr lang="en-US" sz="1800" spc="-85" dirty="0">
                <a:solidFill>
                  <a:srgbClr val="413D3C"/>
                </a:solidFill>
                <a:latin typeface="Calibri"/>
                <a:cs typeface="Calibri"/>
              </a:rPr>
              <a:t> </a:t>
            </a:r>
            <a:r>
              <a:rPr lang="en-US" sz="1800" dirty="0">
                <a:solidFill>
                  <a:srgbClr val="413D3C"/>
                </a:solidFill>
                <a:latin typeface="Calibri"/>
                <a:cs typeface="Calibri"/>
              </a:rPr>
              <a:t>it</a:t>
            </a:r>
            <a:r>
              <a:rPr lang="en-US" sz="1800" spc="35" dirty="0">
                <a:solidFill>
                  <a:srgbClr val="413D3C"/>
                </a:solidFill>
                <a:latin typeface="Calibri"/>
                <a:cs typeface="Calibri"/>
              </a:rPr>
              <a:t> </a:t>
            </a:r>
            <a:r>
              <a:rPr lang="en-US" sz="1800" dirty="0">
                <a:solidFill>
                  <a:srgbClr val="413D3C"/>
                </a:solidFill>
                <a:latin typeface="Calibri"/>
                <a:cs typeface="Calibri"/>
              </a:rPr>
              <a:t>will</a:t>
            </a:r>
            <a:r>
              <a:rPr lang="en-US" sz="1800" spc="40" dirty="0">
                <a:solidFill>
                  <a:srgbClr val="413D3C"/>
                </a:solidFill>
                <a:latin typeface="Calibri"/>
                <a:cs typeface="Calibri"/>
              </a:rPr>
              <a:t> </a:t>
            </a:r>
            <a:r>
              <a:rPr lang="en-US" sz="1800" dirty="0">
                <a:solidFill>
                  <a:srgbClr val="413D3C"/>
                </a:solidFill>
                <a:latin typeface="Calibri"/>
                <a:cs typeface="Calibri"/>
              </a:rPr>
              <a:t>have</a:t>
            </a:r>
            <a:r>
              <a:rPr lang="en-US" sz="1800" spc="-125" dirty="0">
                <a:solidFill>
                  <a:srgbClr val="413D3C"/>
                </a:solidFill>
                <a:latin typeface="Calibri"/>
                <a:cs typeface="Calibri"/>
              </a:rPr>
              <a:t> </a:t>
            </a:r>
            <a:r>
              <a:rPr lang="en-US" sz="1800" dirty="0">
                <a:solidFill>
                  <a:srgbClr val="413D3C"/>
                </a:solidFill>
                <a:latin typeface="Calibri"/>
                <a:cs typeface="Calibri"/>
              </a:rPr>
              <a:t>to</a:t>
            </a:r>
            <a:r>
              <a:rPr lang="en-US" sz="1800" spc="-5" dirty="0">
                <a:solidFill>
                  <a:srgbClr val="413D3C"/>
                </a:solidFill>
                <a:latin typeface="Calibri"/>
                <a:cs typeface="Calibri"/>
              </a:rPr>
              <a:t> </a:t>
            </a:r>
            <a:r>
              <a:rPr lang="en-US" sz="1800" dirty="0">
                <a:solidFill>
                  <a:srgbClr val="413D3C"/>
                </a:solidFill>
                <a:latin typeface="Calibri"/>
                <a:cs typeface="Calibri"/>
              </a:rPr>
              <a:t>be</a:t>
            </a:r>
            <a:r>
              <a:rPr lang="en-US" sz="1800" spc="30" dirty="0">
                <a:solidFill>
                  <a:srgbClr val="413D3C"/>
                </a:solidFill>
                <a:latin typeface="Calibri"/>
                <a:cs typeface="Calibri"/>
              </a:rPr>
              <a:t> </a:t>
            </a:r>
            <a:r>
              <a:rPr lang="en-US" sz="1800" spc="-10" dirty="0">
                <a:solidFill>
                  <a:srgbClr val="413D3C"/>
                </a:solidFill>
                <a:latin typeface="Calibri"/>
                <a:cs typeface="Calibri"/>
              </a:rPr>
              <a:t>updated</a:t>
            </a:r>
            <a:r>
              <a:rPr lang="en-US" sz="1800" spc="-85" dirty="0">
                <a:solidFill>
                  <a:srgbClr val="413D3C"/>
                </a:solidFill>
                <a:latin typeface="Calibri"/>
                <a:cs typeface="Calibri"/>
              </a:rPr>
              <a:t> </a:t>
            </a:r>
            <a:r>
              <a:rPr lang="en-US" sz="1800" dirty="0">
                <a:solidFill>
                  <a:srgbClr val="413D3C"/>
                </a:solidFill>
                <a:latin typeface="Calibri"/>
                <a:cs typeface="Calibri"/>
              </a:rPr>
              <a:t>in</a:t>
            </a:r>
            <a:r>
              <a:rPr lang="en-US" sz="1800" spc="70" dirty="0">
                <a:solidFill>
                  <a:srgbClr val="413D3C"/>
                </a:solidFill>
                <a:latin typeface="Calibri"/>
                <a:cs typeface="Calibri"/>
              </a:rPr>
              <a:t> </a:t>
            </a:r>
            <a:r>
              <a:rPr lang="en-US" sz="1800" spc="-10" dirty="0">
                <a:solidFill>
                  <a:srgbClr val="413D3C"/>
                </a:solidFill>
                <a:latin typeface="Calibri"/>
                <a:cs typeface="Calibri"/>
              </a:rPr>
              <a:t>Stibo.</a:t>
            </a:r>
            <a:r>
              <a:rPr lang="en-US" sz="1800" spc="-80" dirty="0">
                <a:solidFill>
                  <a:srgbClr val="413D3C"/>
                </a:solidFill>
                <a:latin typeface="Calibri"/>
                <a:cs typeface="Calibri"/>
              </a:rPr>
              <a:t> </a:t>
            </a:r>
            <a:r>
              <a:rPr lang="en-US" sz="1800" spc="-10" dirty="0">
                <a:solidFill>
                  <a:srgbClr val="413D3C"/>
                </a:solidFill>
                <a:latin typeface="Calibri"/>
                <a:cs typeface="Calibri"/>
              </a:rPr>
              <a:t>However,</a:t>
            </a:r>
            <a:r>
              <a:rPr lang="en-US" sz="1800" spc="-65" dirty="0">
                <a:solidFill>
                  <a:srgbClr val="413D3C"/>
                </a:solidFill>
                <a:latin typeface="Calibri"/>
                <a:cs typeface="Calibri"/>
              </a:rPr>
              <a:t> </a:t>
            </a:r>
            <a:r>
              <a:rPr lang="en-US" sz="1800" dirty="0">
                <a:solidFill>
                  <a:srgbClr val="413D3C"/>
                </a:solidFill>
                <a:latin typeface="Calibri"/>
                <a:cs typeface="Calibri"/>
              </a:rPr>
              <a:t>this</a:t>
            </a:r>
            <a:r>
              <a:rPr lang="en-US" sz="1800" spc="35" dirty="0">
                <a:solidFill>
                  <a:srgbClr val="413D3C"/>
                </a:solidFill>
                <a:latin typeface="Calibri"/>
                <a:cs typeface="Calibri"/>
              </a:rPr>
              <a:t> </a:t>
            </a:r>
            <a:r>
              <a:rPr lang="en-US" sz="1800" dirty="0">
                <a:solidFill>
                  <a:srgbClr val="413D3C"/>
                </a:solidFill>
                <a:latin typeface="Calibri"/>
                <a:cs typeface="Calibri"/>
              </a:rPr>
              <a:t>will</a:t>
            </a:r>
            <a:r>
              <a:rPr lang="en-US" sz="1800" spc="-35" dirty="0">
                <a:solidFill>
                  <a:srgbClr val="413D3C"/>
                </a:solidFill>
                <a:latin typeface="Calibri"/>
                <a:cs typeface="Calibri"/>
              </a:rPr>
              <a:t> </a:t>
            </a:r>
            <a:r>
              <a:rPr lang="en-US" sz="1800" dirty="0">
                <a:solidFill>
                  <a:srgbClr val="413D3C"/>
                </a:solidFill>
                <a:latin typeface="Calibri"/>
                <a:cs typeface="Calibri"/>
              </a:rPr>
              <a:t>only</a:t>
            </a:r>
            <a:r>
              <a:rPr lang="en-US" sz="1800" spc="20" dirty="0">
                <a:solidFill>
                  <a:srgbClr val="413D3C"/>
                </a:solidFill>
                <a:latin typeface="Calibri"/>
                <a:cs typeface="Calibri"/>
              </a:rPr>
              <a:t> </a:t>
            </a:r>
            <a:r>
              <a:rPr lang="en-US" sz="1800" dirty="0">
                <a:solidFill>
                  <a:srgbClr val="413D3C"/>
                </a:solidFill>
                <a:latin typeface="Calibri"/>
                <a:cs typeface="Calibri"/>
              </a:rPr>
              <a:t>impact</a:t>
            </a:r>
            <a:r>
              <a:rPr lang="en-US" sz="1800" spc="-40" dirty="0">
                <a:solidFill>
                  <a:srgbClr val="413D3C"/>
                </a:solidFill>
                <a:latin typeface="Calibri"/>
                <a:cs typeface="Calibri"/>
              </a:rPr>
              <a:t> </a:t>
            </a:r>
            <a:r>
              <a:rPr lang="en-US" sz="1800" dirty="0">
                <a:solidFill>
                  <a:srgbClr val="413D3C"/>
                </a:solidFill>
                <a:latin typeface="Calibri"/>
                <a:cs typeface="Calibri"/>
              </a:rPr>
              <a:t>the</a:t>
            </a:r>
            <a:r>
              <a:rPr lang="en-US" sz="1800" spc="35" dirty="0">
                <a:solidFill>
                  <a:srgbClr val="413D3C"/>
                </a:solidFill>
                <a:latin typeface="Calibri"/>
                <a:cs typeface="Calibri"/>
              </a:rPr>
              <a:t> </a:t>
            </a:r>
            <a:r>
              <a:rPr lang="en-US" sz="1800" spc="-10" dirty="0">
                <a:solidFill>
                  <a:srgbClr val="413D3C"/>
                </a:solidFill>
                <a:latin typeface="Calibri"/>
                <a:cs typeface="Calibri"/>
              </a:rPr>
              <a:t>Parent/Brand</a:t>
            </a:r>
            <a:r>
              <a:rPr lang="en-US" sz="1800" spc="-85" dirty="0">
                <a:solidFill>
                  <a:srgbClr val="413D3C"/>
                </a:solidFill>
                <a:latin typeface="Calibri"/>
                <a:cs typeface="Calibri"/>
              </a:rPr>
              <a:t> </a:t>
            </a:r>
            <a:r>
              <a:rPr lang="en-US" sz="1800" dirty="0">
                <a:solidFill>
                  <a:srgbClr val="413D3C"/>
                </a:solidFill>
                <a:latin typeface="Calibri"/>
                <a:cs typeface="Calibri"/>
              </a:rPr>
              <a:t>Owner</a:t>
            </a:r>
            <a:r>
              <a:rPr lang="en-US" sz="1800" spc="-60" dirty="0">
                <a:solidFill>
                  <a:srgbClr val="413D3C"/>
                </a:solidFill>
                <a:latin typeface="Calibri"/>
                <a:cs typeface="Calibri"/>
              </a:rPr>
              <a:t> </a:t>
            </a:r>
            <a:r>
              <a:rPr lang="en-US" sz="1800" spc="-10" dirty="0">
                <a:solidFill>
                  <a:srgbClr val="413D3C"/>
                </a:solidFill>
                <a:latin typeface="Calibri"/>
                <a:cs typeface="Calibri"/>
              </a:rPr>
              <a:t>(Manufacturer) </a:t>
            </a:r>
            <a:r>
              <a:rPr lang="en-US" sz="1800" dirty="0">
                <a:solidFill>
                  <a:srgbClr val="413D3C"/>
                </a:solidFill>
                <a:latin typeface="Calibri"/>
                <a:cs typeface="Calibri"/>
              </a:rPr>
              <a:t>that</a:t>
            </a:r>
            <a:r>
              <a:rPr lang="en-US" sz="1800" spc="-50" dirty="0">
                <a:solidFill>
                  <a:srgbClr val="413D3C"/>
                </a:solidFill>
                <a:latin typeface="Calibri"/>
                <a:cs typeface="Calibri"/>
              </a:rPr>
              <a:t> </a:t>
            </a:r>
            <a:r>
              <a:rPr lang="en-US" sz="1800" dirty="0">
                <a:solidFill>
                  <a:srgbClr val="413D3C"/>
                </a:solidFill>
                <a:latin typeface="Calibri"/>
                <a:cs typeface="Calibri"/>
              </a:rPr>
              <a:t>will</a:t>
            </a:r>
            <a:r>
              <a:rPr lang="en-US" sz="1800" spc="25" dirty="0">
                <a:solidFill>
                  <a:srgbClr val="413D3C"/>
                </a:solidFill>
                <a:latin typeface="Calibri"/>
                <a:cs typeface="Calibri"/>
              </a:rPr>
              <a:t> </a:t>
            </a:r>
            <a:r>
              <a:rPr lang="en-US" sz="1800" dirty="0">
                <a:solidFill>
                  <a:srgbClr val="413D3C"/>
                </a:solidFill>
                <a:latin typeface="Calibri"/>
                <a:cs typeface="Calibri"/>
              </a:rPr>
              <a:t>need</a:t>
            </a:r>
            <a:r>
              <a:rPr lang="en-US" sz="1800" spc="-15" dirty="0">
                <a:solidFill>
                  <a:srgbClr val="413D3C"/>
                </a:solidFill>
                <a:latin typeface="Calibri"/>
                <a:cs typeface="Calibri"/>
              </a:rPr>
              <a:t> </a:t>
            </a:r>
            <a:r>
              <a:rPr lang="en-US" sz="1800" dirty="0">
                <a:solidFill>
                  <a:srgbClr val="413D3C"/>
                </a:solidFill>
                <a:latin typeface="Calibri"/>
                <a:cs typeface="Calibri"/>
              </a:rPr>
              <a:t>to</a:t>
            </a:r>
            <a:r>
              <a:rPr lang="en-US" sz="1800" spc="55" dirty="0">
                <a:solidFill>
                  <a:srgbClr val="413D3C"/>
                </a:solidFill>
                <a:latin typeface="Calibri"/>
                <a:cs typeface="Calibri"/>
              </a:rPr>
              <a:t> </a:t>
            </a:r>
            <a:r>
              <a:rPr lang="en-US" sz="1800" spc="-10" dirty="0">
                <a:solidFill>
                  <a:srgbClr val="413D3C"/>
                </a:solidFill>
                <a:latin typeface="Calibri"/>
                <a:cs typeface="Calibri"/>
              </a:rPr>
              <a:t>complete</a:t>
            </a:r>
            <a:r>
              <a:rPr lang="en-US" sz="1800" spc="-55" dirty="0">
                <a:solidFill>
                  <a:srgbClr val="413D3C"/>
                </a:solidFill>
                <a:latin typeface="Calibri"/>
                <a:cs typeface="Calibri"/>
              </a:rPr>
              <a:t> </a:t>
            </a:r>
            <a:r>
              <a:rPr lang="en-US" sz="1800" dirty="0">
                <a:solidFill>
                  <a:srgbClr val="413D3C"/>
                </a:solidFill>
                <a:latin typeface="Calibri"/>
                <a:cs typeface="Calibri"/>
              </a:rPr>
              <a:t>the</a:t>
            </a:r>
            <a:r>
              <a:rPr lang="en-US" sz="1800" spc="20" dirty="0">
                <a:solidFill>
                  <a:srgbClr val="413D3C"/>
                </a:solidFill>
                <a:latin typeface="Calibri"/>
                <a:cs typeface="Calibri"/>
              </a:rPr>
              <a:t> </a:t>
            </a:r>
            <a:r>
              <a:rPr lang="en-US" sz="1800" dirty="0">
                <a:solidFill>
                  <a:srgbClr val="413D3C"/>
                </a:solidFill>
                <a:latin typeface="Calibri"/>
                <a:cs typeface="Calibri"/>
              </a:rPr>
              <a:t>rework,</a:t>
            </a:r>
            <a:r>
              <a:rPr lang="en-US" sz="1800" spc="-70" dirty="0">
                <a:solidFill>
                  <a:srgbClr val="413D3C"/>
                </a:solidFill>
                <a:latin typeface="Calibri"/>
                <a:cs typeface="Calibri"/>
              </a:rPr>
              <a:t> </a:t>
            </a:r>
            <a:r>
              <a:rPr lang="en-US" sz="1800" dirty="0">
                <a:solidFill>
                  <a:srgbClr val="413D3C"/>
                </a:solidFill>
                <a:latin typeface="Calibri"/>
                <a:cs typeface="Calibri"/>
              </a:rPr>
              <a:t>not</a:t>
            </a:r>
            <a:r>
              <a:rPr lang="en-US" sz="1800" spc="-125" dirty="0">
                <a:solidFill>
                  <a:srgbClr val="413D3C"/>
                </a:solidFill>
                <a:latin typeface="Calibri"/>
                <a:cs typeface="Calibri"/>
              </a:rPr>
              <a:t> </a:t>
            </a:r>
            <a:r>
              <a:rPr lang="en-US" sz="1800" dirty="0">
                <a:solidFill>
                  <a:srgbClr val="413D3C"/>
                </a:solidFill>
                <a:latin typeface="Calibri"/>
                <a:cs typeface="Calibri"/>
              </a:rPr>
              <a:t>the</a:t>
            </a:r>
            <a:r>
              <a:rPr lang="en-US" sz="1800" spc="-50" dirty="0">
                <a:solidFill>
                  <a:srgbClr val="413D3C"/>
                </a:solidFill>
                <a:latin typeface="Calibri"/>
                <a:cs typeface="Calibri"/>
              </a:rPr>
              <a:t> </a:t>
            </a:r>
            <a:r>
              <a:rPr lang="en-US" sz="1800" spc="-10" dirty="0">
                <a:solidFill>
                  <a:srgbClr val="413D3C"/>
                </a:solidFill>
                <a:latin typeface="Calibri"/>
                <a:cs typeface="Calibri"/>
              </a:rPr>
              <a:t>Distributors/Wholesalers.</a:t>
            </a:r>
            <a:endParaRPr lang="en-US" sz="1800" dirty="0">
              <a:solidFill>
                <a:srgbClr val="413D3C"/>
              </a:solidFill>
              <a:latin typeface="Calibri"/>
              <a:cs typeface="Calibri"/>
            </a:endParaRPr>
          </a:p>
          <a:p>
            <a:pPr marL="0" marR="5080" indent="0">
              <a:lnSpc>
                <a:spcPct val="100800"/>
              </a:lnSpc>
              <a:spcBef>
                <a:spcPts val="85"/>
              </a:spcBef>
              <a:buNone/>
            </a:pPr>
            <a:endParaRPr sz="1800" dirty="0">
              <a:solidFill>
                <a:srgbClr val="413D3C"/>
              </a:solidFill>
              <a:latin typeface="Calibri"/>
              <a:cs typeface="Calibri"/>
            </a:endParaRPr>
          </a:p>
        </p:txBody>
      </p:sp>
      <p:sp>
        <p:nvSpPr>
          <p:cNvPr id="22" name="Callout: Left Arrow 21">
            <a:extLst>
              <a:ext uri="{FF2B5EF4-FFF2-40B4-BE49-F238E27FC236}">
                <a16:creationId xmlns:a16="http://schemas.microsoft.com/office/drawing/2014/main" id="{3DA4BC07-3557-9945-762F-FB18DB364B9F}"/>
              </a:ext>
            </a:extLst>
          </p:cNvPr>
          <p:cNvSpPr/>
          <p:nvPr/>
        </p:nvSpPr>
        <p:spPr>
          <a:xfrm>
            <a:off x="5673415" y="4834794"/>
            <a:ext cx="2016418" cy="1110404"/>
          </a:xfrm>
          <a:prstGeom prst="leftArrowCallout">
            <a:avLst>
              <a:gd name="adj1" fmla="val 7055"/>
              <a:gd name="adj2" fmla="val 8573"/>
              <a:gd name="adj3" fmla="val 14782"/>
              <a:gd name="adj4" fmla="val 82722"/>
            </a:avLst>
          </a:prstGeom>
          <a:solidFill>
            <a:srgbClr val="E7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100" b="1" i="1">
                <a:solidFill>
                  <a:srgbClr val="413D3C"/>
                </a:solidFill>
                <a:effectLst/>
                <a:latin typeface="Calibri" panose="020F0502020204030204" pitchFamily="34" charset="0"/>
                <a:ea typeface="Calibri" panose="020F0502020204030204" pitchFamily="34" charset="0"/>
                <a:cs typeface="Times New Roman" panose="02020603050405020304" pitchFamily="18" charset="0"/>
              </a:rPr>
              <a:t>Rework</a:t>
            </a:r>
            <a:r>
              <a:rPr lang="en-US" sz="1100">
                <a:solidFill>
                  <a:srgbClr val="413D3C"/>
                </a:solidFill>
                <a:effectLst/>
                <a:latin typeface="Calibri" panose="020F0502020204030204" pitchFamily="34" charset="0"/>
                <a:ea typeface="Calibri" panose="020F0502020204030204" pitchFamily="34" charset="0"/>
                <a:cs typeface="Times New Roman" panose="02020603050405020304" pitchFamily="18" charset="0"/>
              </a:rPr>
              <a:t>: Only applicable in EDI 832 scenarios for parent/brand owners</a:t>
            </a:r>
          </a:p>
        </p:txBody>
      </p:sp>
      <p:sp>
        <p:nvSpPr>
          <p:cNvPr id="6" name="Rectangle 5">
            <a:extLst>
              <a:ext uri="{FF2B5EF4-FFF2-40B4-BE49-F238E27FC236}">
                <a16:creationId xmlns:a16="http://schemas.microsoft.com/office/drawing/2014/main" id="{006B678B-40A4-5B8C-B951-EDB15BBA2CA5}"/>
              </a:ext>
            </a:extLst>
          </p:cNvPr>
          <p:cNvSpPr/>
          <p:nvPr/>
        </p:nvSpPr>
        <p:spPr>
          <a:xfrm>
            <a:off x="3581400" y="5374094"/>
            <a:ext cx="1962424" cy="1986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446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b="1"/>
              <a:t>Resources and Support Information</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25</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Tree>
    <p:extLst>
      <p:ext uri="{BB962C8B-B14F-4D97-AF65-F5344CB8AC3E}">
        <p14:creationId xmlns:p14="http://schemas.microsoft.com/office/powerpoint/2010/main" val="342969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26</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r>
              <a:rPr lang="en-US" err="1">
                <a:solidFill>
                  <a:srgbClr val="413D3C"/>
                </a:solidFill>
              </a:rPr>
              <a:t>Stibo</a:t>
            </a:r>
            <a:r>
              <a:rPr lang="en-US">
                <a:solidFill>
                  <a:srgbClr val="413D3C"/>
                </a:solidFill>
              </a:rPr>
              <a:t> Support Information </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27868" y="1138629"/>
            <a:ext cx="10736264" cy="414868"/>
          </a:xfrm>
        </p:spPr>
        <p:txBody>
          <a:bodyPr>
            <a:normAutofit/>
          </a:bodyPr>
          <a:lstStyle/>
          <a:p>
            <a:pPr marL="0" indent="0">
              <a:buNone/>
            </a:pPr>
            <a:r>
              <a:rPr lang="en-US" sz="1800">
                <a:solidFill>
                  <a:srgbClr val="413D3C"/>
                </a:solidFill>
              </a:rPr>
              <a:t>There are several support resources accessible through </a:t>
            </a:r>
            <a:r>
              <a:rPr lang="en-US" sz="1800" err="1">
                <a:solidFill>
                  <a:srgbClr val="413D3C"/>
                </a:solidFill>
              </a:rPr>
              <a:t>Stibo</a:t>
            </a:r>
            <a:r>
              <a:rPr lang="en-US" sz="1800">
                <a:solidFill>
                  <a:srgbClr val="413D3C"/>
                </a:solidFill>
              </a:rPr>
              <a:t> and Help Center</a:t>
            </a:r>
          </a:p>
        </p:txBody>
      </p:sp>
      <p:pic>
        <p:nvPicPr>
          <p:cNvPr id="11" name="Picture 10">
            <a:extLst>
              <a:ext uri="{FF2B5EF4-FFF2-40B4-BE49-F238E27FC236}">
                <a16:creationId xmlns:a16="http://schemas.microsoft.com/office/drawing/2014/main" id="{5E38DA78-9FC8-19D0-917E-8D171B07B2C5}"/>
              </a:ext>
            </a:extLst>
          </p:cNvPr>
          <p:cNvPicPr>
            <a:picLocks noChangeAspect="1"/>
          </p:cNvPicPr>
          <p:nvPr/>
        </p:nvPicPr>
        <p:blipFill>
          <a:blip r:embed="rId2"/>
          <a:stretch>
            <a:fillRect/>
          </a:stretch>
        </p:blipFill>
        <p:spPr>
          <a:xfrm>
            <a:off x="1553986" y="2166700"/>
            <a:ext cx="2380060" cy="2894976"/>
          </a:xfrm>
          <a:prstGeom prst="rect">
            <a:avLst/>
          </a:prstGeom>
        </p:spPr>
      </p:pic>
      <p:sp>
        <p:nvSpPr>
          <p:cNvPr id="12" name="Rectangle 11">
            <a:extLst>
              <a:ext uri="{FF2B5EF4-FFF2-40B4-BE49-F238E27FC236}">
                <a16:creationId xmlns:a16="http://schemas.microsoft.com/office/drawing/2014/main" id="{7E71C474-39A9-B855-1740-56FD3BCDB0C6}"/>
              </a:ext>
            </a:extLst>
          </p:cNvPr>
          <p:cNvSpPr/>
          <p:nvPr/>
        </p:nvSpPr>
        <p:spPr>
          <a:xfrm>
            <a:off x="1648048" y="3673173"/>
            <a:ext cx="1839431" cy="218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D24E234-BA58-38FE-CB54-A919BE42E108}"/>
              </a:ext>
            </a:extLst>
          </p:cNvPr>
          <p:cNvCxnSpPr>
            <a:cxnSpLocks/>
          </p:cNvCxnSpPr>
          <p:nvPr/>
        </p:nvCxnSpPr>
        <p:spPr>
          <a:xfrm>
            <a:off x="3487479" y="3774991"/>
            <a:ext cx="14885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12C6FCB-4B30-D4BB-1947-9B15D9D76612}"/>
              </a:ext>
            </a:extLst>
          </p:cNvPr>
          <p:cNvPicPr>
            <a:picLocks noChangeAspect="1"/>
          </p:cNvPicPr>
          <p:nvPr/>
        </p:nvPicPr>
        <p:blipFill>
          <a:blip r:embed="rId3"/>
          <a:stretch>
            <a:fillRect/>
          </a:stretch>
        </p:blipFill>
        <p:spPr>
          <a:xfrm>
            <a:off x="5215609" y="1683200"/>
            <a:ext cx="6789981" cy="4230210"/>
          </a:xfrm>
          <a:prstGeom prst="rect">
            <a:avLst/>
          </a:prstGeom>
        </p:spPr>
      </p:pic>
    </p:spTree>
    <p:extLst>
      <p:ext uri="{BB962C8B-B14F-4D97-AF65-F5344CB8AC3E}">
        <p14:creationId xmlns:p14="http://schemas.microsoft.com/office/powerpoint/2010/main" val="103298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27</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r>
              <a:rPr lang="en-US" err="1">
                <a:solidFill>
                  <a:srgbClr val="413D3C"/>
                </a:solidFill>
              </a:rPr>
              <a:t>Stibo</a:t>
            </a:r>
            <a:r>
              <a:rPr lang="en-US">
                <a:solidFill>
                  <a:srgbClr val="413D3C"/>
                </a:solidFill>
              </a:rPr>
              <a:t> Support Information – Help Center</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25" name="TextBox 24">
            <a:extLst>
              <a:ext uri="{FF2B5EF4-FFF2-40B4-BE49-F238E27FC236}">
                <a16:creationId xmlns:a16="http://schemas.microsoft.com/office/drawing/2014/main" id="{DFBD5B9D-C66A-0AD2-5BB1-368E07225A6E}"/>
              </a:ext>
            </a:extLst>
          </p:cNvPr>
          <p:cNvSpPr txBox="1"/>
          <p:nvPr/>
        </p:nvSpPr>
        <p:spPr>
          <a:xfrm>
            <a:off x="719136" y="1339096"/>
            <a:ext cx="10250749" cy="3324628"/>
          </a:xfrm>
          <a:prstGeom prst="rect">
            <a:avLst/>
          </a:prstGeom>
          <a:noFill/>
        </p:spPr>
        <p:txBody>
          <a:bodyPr wrap="square" lIns="91440" tIns="45720" rIns="91440" bIns="45720" anchor="t">
            <a:spAutoFit/>
          </a:bodyPr>
          <a:lstStyle/>
          <a:p>
            <a:pPr marL="31750">
              <a:lnSpc>
                <a:spcPts val="2150"/>
              </a:lnSpc>
              <a:spcBef>
                <a:spcPts val="190"/>
              </a:spcBef>
            </a:pPr>
            <a:r>
              <a:rPr lang="en-US" sz="1800" dirty="0">
                <a:solidFill>
                  <a:srgbClr val="413D3C"/>
                </a:solidFill>
                <a:latin typeface="Calibri"/>
                <a:cs typeface="Calibri"/>
              </a:rPr>
              <a:t>If</a:t>
            </a:r>
            <a:r>
              <a:rPr lang="en-US" sz="1800" spc="25" dirty="0">
                <a:solidFill>
                  <a:srgbClr val="413D3C"/>
                </a:solidFill>
                <a:latin typeface="Calibri"/>
                <a:cs typeface="Calibri"/>
              </a:rPr>
              <a:t> </a:t>
            </a:r>
            <a:r>
              <a:rPr lang="en-US" sz="1800" dirty="0">
                <a:solidFill>
                  <a:srgbClr val="413D3C"/>
                </a:solidFill>
                <a:latin typeface="Calibri"/>
                <a:cs typeface="Calibri"/>
              </a:rPr>
              <a:t>any</a:t>
            </a:r>
            <a:r>
              <a:rPr lang="en-US" sz="1800" spc="-80" dirty="0">
                <a:solidFill>
                  <a:srgbClr val="413D3C"/>
                </a:solidFill>
                <a:latin typeface="Calibri"/>
                <a:cs typeface="Calibri"/>
              </a:rPr>
              <a:t> </a:t>
            </a:r>
            <a:r>
              <a:rPr lang="en-US" sz="1800" b="1" dirty="0">
                <a:solidFill>
                  <a:srgbClr val="413D3C"/>
                </a:solidFill>
                <a:latin typeface="Calibri"/>
                <a:cs typeface="Calibri"/>
              </a:rPr>
              <a:t>Suppliers</a:t>
            </a:r>
            <a:r>
              <a:rPr lang="en-US" sz="1800" b="1" spc="-55" dirty="0">
                <a:solidFill>
                  <a:srgbClr val="413D3C"/>
                </a:solidFill>
                <a:latin typeface="Calibri"/>
                <a:cs typeface="Calibri"/>
              </a:rPr>
              <a:t> </a:t>
            </a:r>
            <a:r>
              <a:rPr lang="en-US" sz="1800" dirty="0">
                <a:solidFill>
                  <a:srgbClr val="413D3C"/>
                </a:solidFill>
                <a:latin typeface="Calibri"/>
                <a:cs typeface="Calibri"/>
              </a:rPr>
              <a:t>have</a:t>
            </a:r>
            <a:r>
              <a:rPr lang="en-US" sz="1800" spc="-170" dirty="0">
                <a:solidFill>
                  <a:srgbClr val="413D3C"/>
                </a:solidFill>
                <a:latin typeface="Calibri"/>
                <a:cs typeface="Calibri"/>
              </a:rPr>
              <a:t> </a:t>
            </a:r>
            <a:r>
              <a:rPr lang="en-US" sz="1800" dirty="0">
                <a:solidFill>
                  <a:srgbClr val="413D3C"/>
                </a:solidFill>
                <a:latin typeface="Calibri"/>
                <a:cs typeface="Calibri"/>
              </a:rPr>
              <a:t>issues</a:t>
            </a:r>
            <a:r>
              <a:rPr lang="en-US" sz="1800" spc="30" dirty="0">
                <a:solidFill>
                  <a:srgbClr val="413D3C"/>
                </a:solidFill>
                <a:latin typeface="Calibri"/>
                <a:cs typeface="Calibri"/>
              </a:rPr>
              <a:t> </a:t>
            </a:r>
            <a:r>
              <a:rPr lang="en-US" sz="1800" dirty="0">
                <a:solidFill>
                  <a:srgbClr val="413D3C"/>
                </a:solidFill>
                <a:latin typeface="Calibri"/>
                <a:cs typeface="Calibri"/>
              </a:rPr>
              <a:t>or</a:t>
            </a:r>
            <a:r>
              <a:rPr lang="en-US" sz="1800" spc="25" dirty="0">
                <a:solidFill>
                  <a:srgbClr val="413D3C"/>
                </a:solidFill>
                <a:latin typeface="Calibri"/>
                <a:cs typeface="Calibri"/>
              </a:rPr>
              <a:t> </a:t>
            </a:r>
            <a:r>
              <a:rPr lang="en-US" sz="1800" dirty="0">
                <a:solidFill>
                  <a:srgbClr val="413D3C"/>
                </a:solidFill>
                <a:latin typeface="Calibri"/>
                <a:cs typeface="Calibri"/>
              </a:rPr>
              <a:t>questions</a:t>
            </a:r>
            <a:r>
              <a:rPr lang="en-US" sz="1800" spc="-130" dirty="0">
                <a:solidFill>
                  <a:srgbClr val="413D3C"/>
                </a:solidFill>
                <a:latin typeface="Calibri"/>
                <a:cs typeface="Calibri"/>
              </a:rPr>
              <a:t> </a:t>
            </a:r>
            <a:r>
              <a:rPr lang="en-US" sz="1800" spc="-10" dirty="0">
                <a:solidFill>
                  <a:srgbClr val="413D3C"/>
                </a:solidFill>
                <a:latin typeface="Calibri"/>
                <a:cs typeface="Calibri"/>
              </a:rPr>
              <a:t>regarding</a:t>
            </a:r>
            <a:r>
              <a:rPr lang="en-US" sz="1800" spc="-125" dirty="0">
                <a:solidFill>
                  <a:srgbClr val="413D3C"/>
                </a:solidFill>
                <a:latin typeface="Calibri"/>
                <a:cs typeface="Calibri"/>
              </a:rPr>
              <a:t> </a:t>
            </a:r>
            <a:r>
              <a:rPr lang="en-US" sz="1800" dirty="0">
                <a:solidFill>
                  <a:srgbClr val="413D3C"/>
                </a:solidFill>
                <a:latin typeface="Calibri"/>
                <a:cs typeface="Calibri"/>
              </a:rPr>
              <a:t>Stibo,</a:t>
            </a:r>
            <a:r>
              <a:rPr lang="en-US" sz="1800" spc="-95" dirty="0">
                <a:solidFill>
                  <a:srgbClr val="413D3C"/>
                </a:solidFill>
                <a:latin typeface="Calibri"/>
                <a:cs typeface="Calibri"/>
              </a:rPr>
              <a:t> </a:t>
            </a:r>
            <a:r>
              <a:rPr lang="en-US" sz="1800" spc="-10" dirty="0">
                <a:solidFill>
                  <a:srgbClr val="413D3C"/>
                </a:solidFill>
                <a:latin typeface="Calibri"/>
                <a:cs typeface="Calibri"/>
              </a:rPr>
              <a:t>refer</a:t>
            </a:r>
            <a:r>
              <a:rPr lang="en-US" sz="1800" spc="30" dirty="0">
                <a:solidFill>
                  <a:srgbClr val="413D3C"/>
                </a:solidFill>
                <a:latin typeface="Calibri"/>
                <a:cs typeface="Calibri"/>
              </a:rPr>
              <a:t> </a:t>
            </a:r>
            <a:r>
              <a:rPr lang="en-US" sz="1800" dirty="0">
                <a:solidFill>
                  <a:srgbClr val="413D3C"/>
                </a:solidFill>
                <a:latin typeface="Calibri"/>
                <a:cs typeface="Calibri"/>
              </a:rPr>
              <a:t>to the</a:t>
            </a:r>
            <a:r>
              <a:rPr lang="en-US" sz="1800" spc="-15" dirty="0">
                <a:solidFill>
                  <a:srgbClr val="413D3C"/>
                </a:solidFill>
                <a:latin typeface="Calibri"/>
                <a:cs typeface="Calibri"/>
              </a:rPr>
              <a:t> </a:t>
            </a:r>
            <a:r>
              <a:rPr lang="en-US" sz="1800" dirty="0">
                <a:solidFill>
                  <a:srgbClr val="413D3C"/>
                </a:solidFill>
                <a:latin typeface="Calibri"/>
                <a:cs typeface="Calibri"/>
              </a:rPr>
              <a:t>support</a:t>
            </a:r>
            <a:r>
              <a:rPr lang="en-US" sz="1800" spc="-25" dirty="0">
                <a:solidFill>
                  <a:srgbClr val="413D3C"/>
                </a:solidFill>
                <a:latin typeface="Calibri"/>
                <a:cs typeface="Calibri"/>
              </a:rPr>
              <a:t> </a:t>
            </a:r>
            <a:r>
              <a:rPr lang="en-US" sz="1800" dirty="0">
                <a:solidFill>
                  <a:srgbClr val="413D3C"/>
                </a:solidFill>
                <a:latin typeface="Calibri"/>
                <a:cs typeface="Calibri"/>
              </a:rPr>
              <a:t>information</a:t>
            </a:r>
            <a:r>
              <a:rPr lang="en-US" sz="1800" spc="-70" dirty="0">
                <a:solidFill>
                  <a:srgbClr val="413D3C"/>
                </a:solidFill>
                <a:latin typeface="Calibri"/>
                <a:cs typeface="Calibri"/>
              </a:rPr>
              <a:t> </a:t>
            </a:r>
            <a:r>
              <a:rPr lang="en-US" sz="1800" spc="-10" dirty="0">
                <a:solidFill>
                  <a:srgbClr val="413D3C"/>
                </a:solidFill>
                <a:latin typeface="Calibri"/>
                <a:cs typeface="Calibri"/>
              </a:rPr>
              <a:t>below.</a:t>
            </a:r>
          </a:p>
          <a:p>
            <a:pPr marL="31750">
              <a:lnSpc>
                <a:spcPts val="2150"/>
              </a:lnSpc>
              <a:spcBef>
                <a:spcPts val="190"/>
              </a:spcBef>
            </a:pPr>
            <a:endParaRPr lang="en-US" spc="-10" dirty="0">
              <a:solidFill>
                <a:srgbClr val="413D3C"/>
              </a:solidFill>
              <a:latin typeface="Calibri"/>
              <a:cs typeface="Calibri"/>
            </a:endParaRPr>
          </a:p>
          <a:p>
            <a:pPr marL="31750">
              <a:lnSpc>
                <a:spcPts val="2150"/>
              </a:lnSpc>
              <a:spcBef>
                <a:spcPts val="190"/>
              </a:spcBef>
            </a:pPr>
            <a:r>
              <a:rPr lang="en-US" sz="1800" b="1" dirty="0">
                <a:solidFill>
                  <a:srgbClr val="413D3C"/>
                </a:solidFill>
                <a:latin typeface="Calibri"/>
                <a:cs typeface="Calibri"/>
              </a:rPr>
              <a:t>For</a:t>
            </a:r>
            <a:r>
              <a:rPr lang="en-US" sz="1800" b="1" spc="30" dirty="0">
                <a:solidFill>
                  <a:srgbClr val="413D3C"/>
                </a:solidFill>
                <a:latin typeface="Calibri"/>
                <a:cs typeface="Calibri"/>
              </a:rPr>
              <a:t> </a:t>
            </a:r>
            <a:r>
              <a:rPr lang="en-US" sz="1800" b="1" dirty="0">
                <a:solidFill>
                  <a:srgbClr val="413D3C"/>
                </a:solidFill>
                <a:latin typeface="Calibri"/>
                <a:cs typeface="Calibri"/>
              </a:rPr>
              <a:t>Issues</a:t>
            </a:r>
            <a:r>
              <a:rPr lang="en-US" sz="1800" dirty="0">
                <a:solidFill>
                  <a:srgbClr val="413D3C"/>
                </a:solidFill>
                <a:latin typeface="Calibri"/>
                <a:cs typeface="Calibri"/>
              </a:rPr>
              <a:t>:</a:t>
            </a:r>
            <a:r>
              <a:rPr lang="en-US" sz="1800" spc="-120" dirty="0">
                <a:solidFill>
                  <a:srgbClr val="413D3C"/>
                </a:solidFill>
                <a:latin typeface="Calibri"/>
                <a:cs typeface="Calibri"/>
              </a:rPr>
              <a:t> </a:t>
            </a:r>
            <a:r>
              <a:rPr lang="en-US" sz="1800" dirty="0">
                <a:solidFill>
                  <a:srgbClr val="413D3C"/>
                </a:solidFill>
                <a:latin typeface="Calibri"/>
                <a:cs typeface="Calibri"/>
              </a:rPr>
              <a:t>Utilize the</a:t>
            </a:r>
            <a:r>
              <a:rPr lang="en-US" sz="1800" spc="70" dirty="0">
                <a:solidFill>
                  <a:srgbClr val="413D3C"/>
                </a:solidFill>
                <a:latin typeface="Calibri"/>
                <a:cs typeface="Calibri"/>
              </a:rPr>
              <a:t> </a:t>
            </a:r>
            <a:r>
              <a:rPr lang="en-US" sz="1800" spc="-10" dirty="0">
                <a:solidFill>
                  <a:srgbClr val="413D3C"/>
                </a:solidFill>
                <a:latin typeface="Calibri"/>
                <a:cs typeface="Calibri"/>
              </a:rPr>
              <a:t>resources</a:t>
            </a:r>
            <a:r>
              <a:rPr lang="en-US" sz="1800" spc="-30" dirty="0">
                <a:solidFill>
                  <a:srgbClr val="413D3C"/>
                </a:solidFill>
                <a:latin typeface="Calibri"/>
                <a:cs typeface="Calibri"/>
              </a:rPr>
              <a:t> </a:t>
            </a:r>
            <a:r>
              <a:rPr lang="en-US" sz="1800" dirty="0">
                <a:solidFill>
                  <a:srgbClr val="413D3C"/>
                </a:solidFill>
                <a:latin typeface="Calibri"/>
                <a:cs typeface="Calibri"/>
              </a:rPr>
              <a:t>available</a:t>
            </a:r>
            <a:r>
              <a:rPr lang="en-US" sz="1800" spc="-165" dirty="0">
                <a:solidFill>
                  <a:srgbClr val="413D3C"/>
                </a:solidFill>
                <a:latin typeface="Calibri"/>
                <a:cs typeface="Calibri"/>
              </a:rPr>
              <a:t> </a:t>
            </a:r>
            <a:r>
              <a:rPr lang="en-US" sz="1800" dirty="0">
                <a:solidFill>
                  <a:srgbClr val="413D3C"/>
                </a:solidFill>
                <a:latin typeface="Calibri"/>
                <a:cs typeface="Calibri"/>
              </a:rPr>
              <a:t>to</a:t>
            </a:r>
            <a:r>
              <a:rPr lang="en-US" sz="1800" spc="15" dirty="0">
                <a:solidFill>
                  <a:srgbClr val="413D3C"/>
                </a:solidFill>
                <a:latin typeface="Calibri"/>
                <a:cs typeface="Calibri"/>
              </a:rPr>
              <a:t> </a:t>
            </a:r>
            <a:r>
              <a:rPr lang="en-US" sz="1800" dirty="0">
                <a:solidFill>
                  <a:srgbClr val="413D3C"/>
                </a:solidFill>
                <a:latin typeface="Calibri"/>
                <a:cs typeface="Calibri"/>
              </a:rPr>
              <a:t>you,</a:t>
            </a:r>
            <a:r>
              <a:rPr lang="en-US" sz="1800" spc="-85" dirty="0">
                <a:solidFill>
                  <a:srgbClr val="413D3C"/>
                </a:solidFill>
                <a:latin typeface="Calibri"/>
                <a:cs typeface="Calibri"/>
              </a:rPr>
              <a:t> </a:t>
            </a:r>
            <a:r>
              <a:rPr lang="en-US" sz="1800" dirty="0">
                <a:solidFill>
                  <a:srgbClr val="413D3C"/>
                </a:solidFill>
                <a:latin typeface="Calibri"/>
                <a:cs typeface="Calibri"/>
              </a:rPr>
              <a:t>including</a:t>
            </a:r>
            <a:r>
              <a:rPr lang="en-US" dirty="0">
                <a:solidFill>
                  <a:srgbClr val="413D3C"/>
                </a:solidFill>
                <a:latin typeface="Calibri"/>
                <a:cs typeface="Calibri"/>
              </a:rPr>
              <a:t> </a:t>
            </a:r>
            <a:r>
              <a:rPr lang="en-US" sz="1800" spc="-150" dirty="0">
                <a:solidFill>
                  <a:srgbClr val="413D3C"/>
                </a:solidFill>
                <a:latin typeface="Calibri"/>
                <a:cs typeface="Calibri"/>
              </a:rPr>
              <a:t> </a:t>
            </a:r>
            <a:r>
              <a:rPr lang="en-US" sz="1800" b="1" i="1" dirty="0">
                <a:solidFill>
                  <a:srgbClr val="413D3C"/>
                </a:solidFill>
                <a:latin typeface="Calibri"/>
                <a:cs typeface="Calibri"/>
              </a:rPr>
              <a:t>job</a:t>
            </a:r>
            <a:r>
              <a:rPr lang="en-US" sz="1800" b="1" i="1" spc="15" dirty="0">
                <a:solidFill>
                  <a:srgbClr val="413D3C"/>
                </a:solidFill>
                <a:latin typeface="Calibri"/>
                <a:cs typeface="Calibri"/>
              </a:rPr>
              <a:t> </a:t>
            </a:r>
            <a:r>
              <a:rPr lang="en-US" sz="1800" b="1" i="1" dirty="0">
                <a:solidFill>
                  <a:srgbClr val="413D3C"/>
                </a:solidFill>
                <a:latin typeface="Calibri"/>
                <a:cs typeface="Calibri"/>
              </a:rPr>
              <a:t>aids</a:t>
            </a:r>
            <a:r>
              <a:rPr lang="en-US" b="1" i="1" dirty="0">
                <a:solidFill>
                  <a:srgbClr val="413D3C"/>
                </a:solidFill>
                <a:latin typeface="Calibri"/>
                <a:cs typeface="Calibri"/>
              </a:rPr>
              <a:t> and </a:t>
            </a:r>
            <a:r>
              <a:rPr lang="en-US" sz="1800" b="1" i="1" dirty="0">
                <a:solidFill>
                  <a:srgbClr val="413D3C"/>
                </a:solidFill>
                <a:latin typeface="Calibri"/>
                <a:cs typeface="Calibri"/>
              </a:rPr>
              <a:t>videos</a:t>
            </a:r>
            <a:r>
              <a:rPr lang="en-US" sz="1800" b="1" i="1" spc="45" dirty="0">
                <a:solidFill>
                  <a:srgbClr val="413D3C"/>
                </a:solidFill>
                <a:latin typeface="Calibri"/>
                <a:cs typeface="Calibri"/>
              </a:rPr>
              <a:t> </a:t>
            </a:r>
            <a:r>
              <a:rPr lang="en-US" sz="1800" dirty="0">
                <a:solidFill>
                  <a:srgbClr val="413D3C"/>
                </a:solidFill>
                <a:latin typeface="Calibri"/>
                <a:cs typeface="Calibri"/>
              </a:rPr>
              <a:t>available</a:t>
            </a:r>
            <a:r>
              <a:rPr lang="en-US" sz="1800" spc="-150" dirty="0">
                <a:solidFill>
                  <a:srgbClr val="413D3C"/>
                </a:solidFill>
                <a:latin typeface="Calibri"/>
                <a:cs typeface="Calibri"/>
              </a:rPr>
              <a:t> </a:t>
            </a:r>
            <a:r>
              <a:rPr lang="en-US" sz="1800" dirty="0">
                <a:solidFill>
                  <a:srgbClr val="413D3C"/>
                </a:solidFill>
                <a:latin typeface="Calibri"/>
                <a:cs typeface="Calibri"/>
              </a:rPr>
              <a:t>Zendesk.</a:t>
            </a:r>
            <a:r>
              <a:rPr lang="en-US" sz="1800" spc="10" dirty="0">
                <a:solidFill>
                  <a:srgbClr val="413D3C"/>
                </a:solidFill>
                <a:latin typeface="Calibri"/>
                <a:cs typeface="Calibri"/>
              </a:rPr>
              <a:t> Please open a Zendesk ticket using the help center and select ‘Submit a Request’ to submit a ticket</a:t>
            </a:r>
          </a:p>
          <a:p>
            <a:pPr marL="31750">
              <a:lnSpc>
                <a:spcPts val="2150"/>
              </a:lnSpc>
              <a:spcBef>
                <a:spcPts val="190"/>
              </a:spcBef>
            </a:pPr>
            <a:endParaRPr lang="en-US" spc="10" dirty="0">
              <a:solidFill>
                <a:srgbClr val="413D3C"/>
              </a:solidFill>
              <a:latin typeface="Calibri"/>
              <a:cs typeface="Calibri"/>
            </a:endParaRPr>
          </a:p>
          <a:p>
            <a:pPr marL="31750">
              <a:lnSpc>
                <a:spcPts val="2150"/>
              </a:lnSpc>
              <a:spcBef>
                <a:spcPts val="190"/>
              </a:spcBef>
            </a:pPr>
            <a:r>
              <a:rPr lang="en-US" sz="1800" b="1" dirty="0">
                <a:solidFill>
                  <a:srgbClr val="413D3C"/>
                </a:solidFill>
                <a:latin typeface="Calibri"/>
                <a:cs typeface="Calibri"/>
              </a:rPr>
              <a:t>Examples</a:t>
            </a:r>
            <a:r>
              <a:rPr lang="en-US" sz="1800" b="1" spc="-145" dirty="0">
                <a:solidFill>
                  <a:srgbClr val="413D3C"/>
                </a:solidFill>
                <a:latin typeface="Calibri"/>
                <a:cs typeface="Calibri"/>
              </a:rPr>
              <a:t> </a:t>
            </a:r>
            <a:r>
              <a:rPr lang="en-US" sz="1800" b="1" dirty="0">
                <a:solidFill>
                  <a:srgbClr val="413D3C"/>
                </a:solidFill>
                <a:latin typeface="Calibri"/>
                <a:cs typeface="Calibri"/>
              </a:rPr>
              <a:t>of</a:t>
            </a:r>
            <a:r>
              <a:rPr lang="en-US" sz="1800" b="1" spc="25" dirty="0">
                <a:solidFill>
                  <a:srgbClr val="413D3C"/>
                </a:solidFill>
                <a:latin typeface="Calibri"/>
                <a:cs typeface="Calibri"/>
              </a:rPr>
              <a:t> </a:t>
            </a:r>
            <a:r>
              <a:rPr lang="en-US" sz="1800" b="1" dirty="0">
                <a:solidFill>
                  <a:srgbClr val="413D3C"/>
                </a:solidFill>
                <a:latin typeface="Calibri"/>
                <a:cs typeface="Calibri"/>
              </a:rPr>
              <a:t>Reasons</a:t>
            </a:r>
            <a:r>
              <a:rPr lang="en-US" sz="1800" b="1" spc="-145" dirty="0">
                <a:solidFill>
                  <a:srgbClr val="413D3C"/>
                </a:solidFill>
                <a:latin typeface="Calibri"/>
                <a:cs typeface="Calibri"/>
              </a:rPr>
              <a:t> </a:t>
            </a:r>
            <a:r>
              <a:rPr lang="en-US" sz="1800" b="1" dirty="0">
                <a:solidFill>
                  <a:srgbClr val="413D3C"/>
                </a:solidFill>
                <a:latin typeface="Calibri"/>
                <a:cs typeface="Calibri"/>
              </a:rPr>
              <a:t>to</a:t>
            </a:r>
            <a:r>
              <a:rPr lang="en-US" sz="1800" b="1" spc="70" dirty="0">
                <a:solidFill>
                  <a:srgbClr val="413D3C"/>
                </a:solidFill>
                <a:latin typeface="Calibri"/>
                <a:cs typeface="Calibri"/>
              </a:rPr>
              <a:t> </a:t>
            </a:r>
            <a:r>
              <a:rPr lang="en-US" sz="1800" b="1" dirty="0">
                <a:solidFill>
                  <a:srgbClr val="413D3C"/>
                </a:solidFill>
                <a:latin typeface="Calibri"/>
                <a:cs typeface="Calibri"/>
              </a:rPr>
              <a:t>Submit</a:t>
            </a:r>
            <a:r>
              <a:rPr lang="en-US" sz="1800" b="1" spc="-40" dirty="0">
                <a:solidFill>
                  <a:srgbClr val="413D3C"/>
                </a:solidFill>
                <a:latin typeface="Calibri"/>
                <a:cs typeface="Calibri"/>
              </a:rPr>
              <a:t> Zendesk </a:t>
            </a:r>
            <a:r>
              <a:rPr lang="en-US" sz="1800" b="1" spc="-10" dirty="0">
                <a:solidFill>
                  <a:srgbClr val="413D3C"/>
                </a:solidFill>
                <a:latin typeface="Calibri"/>
                <a:cs typeface="Calibri"/>
              </a:rPr>
              <a:t>Tickets</a:t>
            </a:r>
            <a:r>
              <a:rPr lang="en-US" sz="1800" spc="-10" dirty="0">
                <a:solidFill>
                  <a:srgbClr val="413D3C"/>
                </a:solidFill>
                <a:latin typeface="Calibri"/>
                <a:cs typeface="Calibri"/>
              </a:rPr>
              <a:t>:</a:t>
            </a:r>
            <a:endParaRPr lang="en-US" spc="10" dirty="0">
              <a:solidFill>
                <a:srgbClr val="413D3C"/>
              </a:solidFill>
              <a:latin typeface="Calibri"/>
              <a:cs typeface="Calibri"/>
            </a:endParaRPr>
          </a:p>
          <a:p>
            <a:pPr marL="297815" indent="-285115">
              <a:lnSpc>
                <a:spcPct val="100000"/>
              </a:lnSpc>
              <a:spcBef>
                <a:spcPts val="20"/>
              </a:spcBef>
              <a:buFont typeface="Arial"/>
              <a:buChar char="•"/>
              <a:tabLst>
                <a:tab pos="297815" algn="l"/>
              </a:tabLst>
            </a:pPr>
            <a:r>
              <a:rPr lang="en-US" sz="1800" dirty="0">
                <a:solidFill>
                  <a:srgbClr val="413D3C"/>
                </a:solidFill>
                <a:latin typeface="Calibri"/>
                <a:cs typeface="Calibri"/>
              </a:rPr>
              <a:t>Receiving</a:t>
            </a:r>
            <a:r>
              <a:rPr lang="en-US" sz="1800" spc="-114" dirty="0">
                <a:solidFill>
                  <a:srgbClr val="413D3C"/>
                </a:solidFill>
                <a:latin typeface="Calibri"/>
                <a:cs typeface="Calibri"/>
              </a:rPr>
              <a:t> </a:t>
            </a:r>
            <a:r>
              <a:rPr lang="en-US" sz="1800" dirty="0">
                <a:solidFill>
                  <a:srgbClr val="413D3C"/>
                </a:solidFill>
                <a:latin typeface="Calibri"/>
                <a:cs typeface="Calibri"/>
              </a:rPr>
              <a:t>unfamiliar</a:t>
            </a:r>
            <a:r>
              <a:rPr lang="en-US" sz="1800" spc="-190" dirty="0">
                <a:solidFill>
                  <a:srgbClr val="413D3C"/>
                </a:solidFill>
                <a:latin typeface="Calibri"/>
                <a:cs typeface="Calibri"/>
              </a:rPr>
              <a:t> </a:t>
            </a:r>
            <a:r>
              <a:rPr lang="en-US" sz="1800" spc="-10" dirty="0">
                <a:solidFill>
                  <a:srgbClr val="413D3C"/>
                </a:solidFill>
                <a:latin typeface="Calibri"/>
                <a:cs typeface="Calibri"/>
              </a:rPr>
              <a:t>error</a:t>
            </a:r>
            <a:r>
              <a:rPr lang="en-US" sz="1800" spc="-35" dirty="0">
                <a:solidFill>
                  <a:srgbClr val="413D3C"/>
                </a:solidFill>
                <a:latin typeface="Calibri"/>
                <a:cs typeface="Calibri"/>
              </a:rPr>
              <a:t> </a:t>
            </a:r>
            <a:r>
              <a:rPr lang="en-US" sz="1800" dirty="0">
                <a:solidFill>
                  <a:srgbClr val="413D3C"/>
                </a:solidFill>
                <a:latin typeface="Calibri"/>
                <a:cs typeface="Calibri"/>
              </a:rPr>
              <a:t>messages</a:t>
            </a:r>
            <a:r>
              <a:rPr lang="en-US" sz="1800" spc="130" dirty="0">
                <a:solidFill>
                  <a:srgbClr val="413D3C"/>
                </a:solidFill>
                <a:latin typeface="Calibri"/>
                <a:cs typeface="Calibri"/>
              </a:rPr>
              <a:t> </a:t>
            </a:r>
            <a:r>
              <a:rPr lang="en-US" sz="1800" dirty="0">
                <a:solidFill>
                  <a:srgbClr val="413D3C"/>
                </a:solidFill>
                <a:latin typeface="Calibri"/>
                <a:cs typeface="Calibri"/>
              </a:rPr>
              <a:t>in</a:t>
            </a:r>
            <a:r>
              <a:rPr lang="en-US" sz="1800" spc="-50" dirty="0">
                <a:solidFill>
                  <a:srgbClr val="413D3C"/>
                </a:solidFill>
                <a:latin typeface="Calibri"/>
                <a:cs typeface="Calibri"/>
              </a:rPr>
              <a:t> </a:t>
            </a:r>
            <a:r>
              <a:rPr lang="en-US" sz="1800" spc="-10" dirty="0">
                <a:solidFill>
                  <a:srgbClr val="413D3C"/>
                </a:solidFill>
                <a:latin typeface="Calibri"/>
                <a:cs typeface="Calibri"/>
              </a:rPr>
              <a:t>Stibo</a:t>
            </a:r>
            <a:endParaRPr lang="en-US" sz="1800" dirty="0">
              <a:solidFill>
                <a:srgbClr val="413D3C"/>
              </a:solidFill>
              <a:latin typeface="Calibri"/>
              <a:cs typeface="Calibri"/>
            </a:endParaRPr>
          </a:p>
          <a:p>
            <a:pPr marL="297815" indent="-285115">
              <a:lnSpc>
                <a:spcPct val="100000"/>
              </a:lnSpc>
              <a:spcBef>
                <a:spcPts val="15"/>
              </a:spcBef>
              <a:buFont typeface="Arial"/>
              <a:buChar char="•"/>
              <a:tabLst>
                <a:tab pos="297815" algn="l"/>
              </a:tabLst>
            </a:pPr>
            <a:r>
              <a:rPr lang="en-US" sz="1800" dirty="0">
                <a:solidFill>
                  <a:srgbClr val="413D3C"/>
                </a:solidFill>
                <a:latin typeface="Calibri"/>
                <a:cs typeface="Calibri"/>
              </a:rPr>
              <a:t>Unable</a:t>
            </a:r>
            <a:r>
              <a:rPr lang="en-US" sz="1800" spc="-95" dirty="0">
                <a:solidFill>
                  <a:srgbClr val="413D3C"/>
                </a:solidFill>
                <a:latin typeface="Calibri"/>
                <a:cs typeface="Calibri"/>
              </a:rPr>
              <a:t> </a:t>
            </a:r>
            <a:r>
              <a:rPr lang="en-US" sz="1800" dirty="0">
                <a:solidFill>
                  <a:srgbClr val="413D3C"/>
                </a:solidFill>
                <a:latin typeface="Calibri"/>
                <a:cs typeface="Calibri"/>
              </a:rPr>
              <a:t>to</a:t>
            </a:r>
            <a:r>
              <a:rPr lang="en-US" sz="1800" spc="5" dirty="0">
                <a:solidFill>
                  <a:srgbClr val="413D3C"/>
                </a:solidFill>
                <a:latin typeface="Calibri"/>
                <a:cs typeface="Calibri"/>
              </a:rPr>
              <a:t> </a:t>
            </a:r>
            <a:r>
              <a:rPr lang="en-US" sz="1800" dirty="0">
                <a:solidFill>
                  <a:srgbClr val="413D3C"/>
                </a:solidFill>
                <a:latin typeface="Calibri"/>
                <a:cs typeface="Calibri"/>
              </a:rPr>
              <a:t>submit</a:t>
            </a:r>
            <a:r>
              <a:rPr lang="en-US" sz="1800" spc="-25" dirty="0">
                <a:solidFill>
                  <a:srgbClr val="413D3C"/>
                </a:solidFill>
                <a:latin typeface="Calibri"/>
                <a:cs typeface="Calibri"/>
              </a:rPr>
              <a:t> </a:t>
            </a:r>
            <a:r>
              <a:rPr lang="en-US" sz="1800" dirty="0">
                <a:solidFill>
                  <a:srgbClr val="413D3C"/>
                </a:solidFill>
                <a:latin typeface="Calibri"/>
                <a:cs typeface="Calibri"/>
              </a:rPr>
              <a:t>a</a:t>
            </a:r>
            <a:r>
              <a:rPr lang="en-US" sz="1800" spc="20" dirty="0">
                <a:solidFill>
                  <a:srgbClr val="413D3C"/>
                </a:solidFill>
                <a:latin typeface="Calibri"/>
                <a:cs typeface="Calibri"/>
              </a:rPr>
              <a:t> </a:t>
            </a:r>
            <a:r>
              <a:rPr lang="en-US" sz="1800" dirty="0">
                <a:solidFill>
                  <a:srgbClr val="413D3C"/>
                </a:solidFill>
                <a:latin typeface="Calibri"/>
                <a:cs typeface="Calibri"/>
              </a:rPr>
              <a:t>product</a:t>
            </a:r>
            <a:r>
              <a:rPr lang="en-US" sz="1800" spc="-100" dirty="0">
                <a:solidFill>
                  <a:srgbClr val="413D3C"/>
                </a:solidFill>
                <a:latin typeface="Calibri"/>
                <a:cs typeface="Calibri"/>
              </a:rPr>
              <a:t> </a:t>
            </a:r>
            <a:r>
              <a:rPr lang="en-US" sz="1800" spc="-10" dirty="0">
                <a:solidFill>
                  <a:srgbClr val="413D3C"/>
                </a:solidFill>
                <a:latin typeface="Calibri"/>
                <a:cs typeface="Calibri"/>
              </a:rPr>
              <a:t>proposal</a:t>
            </a:r>
          </a:p>
          <a:p>
            <a:pPr marL="297815" indent="-285115">
              <a:lnSpc>
                <a:spcPct val="100000"/>
              </a:lnSpc>
              <a:spcBef>
                <a:spcPts val="15"/>
              </a:spcBef>
              <a:buFont typeface="Arial"/>
              <a:buChar char="•"/>
              <a:tabLst>
                <a:tab pos="297815" algn="l"/>
              </a:tabLst>
            </a:pPr>
            <a:r>
              <a:rPr lang="en-US" spc="-10" dirty="0">
                <a:solidFill>
                  <a:srgbClr val="413D3C"/>
                </a:solidFill>
                <a:latin typeface="Calibri"/>
                <a:cs typeface="Calibri"/>
              </a:rPr>
              <a:t>Additional support with item setup </a:t>
            </a:r>
            <a:endParaRPr lang="en-US" sz="1800" dirty="0">
              <a:solidFill>
                <a:srgbClr val="413D3C"/>
              </a:solidFill>
              <a:latin typeface="Calibri"/>
              <a:cs typeface="Calibri"/>
            </a:endParaRPr>
          </a:p>
          <a:p>
            <a:pPr marL="31750">
              <a:lnSpc>
                <a:spcPts val="2150"/>
              </a:lnSpc>
              <a:spcBef>
                <a:spcPts val="190"/>
              </a:spcBef>
            </a:pPr>
            <a:endParaRPr lang="en-US" sz="1800" dirty="0">
              <a:solidFill>
                <a:srgbClr val="413D3C"/>
              </a:solidFill>
              <a:latin typeface="Calibri"/>
              <a:cs typeface="Calibri"/>
            </a:endParaRPr>
          </a:p>
          <a:p>
            <a:pPr marL="31750">
              <a:lnSpc>
                <a:spcPts val="2150"/>
              </a:lnSpc>
              <a:spcBef>
                <a:spcPts val="190"/>
              </a:spcBef>
            </a:pPr>
            <a:endParaRPr lang="en-US" sz="1800" dirty="0">
              <a:solidFill>
                <a:srgbClr val="413D3C"/>
              </a:solidFill>
              <a:latin typeface="Calibri"/>
              <a:cs typeface="Calibri"/>
            </a:endParaRPr>
          </a:p>
        </p:txBody>
      </p:sp>
      <p:pic>
        <p:nvPicPr>
          <p:cNvPr id="8" name="Picture 7">
            <a:extLst>
              <a:ext uri="{FF2B5EF4-FFF2-40B4-BE49-F238E27FC236}">
                <a16:creationId xmlns:a16="http://schemas.microsoft.com/office/drawing/2014/main" id="{CB048A86-F116-49BB-4AA2-3725358D79A8}"/>
              </a:ext>
            </a:extLst>
          </p:cNvPr>
          <p:cNvPicPr>
            <a:picLocks noChangeAspect="1"/>
          </p:cNvPicPr>
          <p:nvPr/>
        </p:nvPicPr>
        <p:blipFill>
          <a:blip r:embed="rId2"/>
          <a:stretch>
            <a:fillRect/>
          </a:stretch>
        </p:blipFill>
        <p:spPr>
          <a:xfrm>
            <a:off x="5359368" y="2696642"/>
            <a:ext cx="6786557" cy="2455588"/>
          </a:xfrm>
          <a:prstGeom prst="rect">
            <a:avLst/>
          </a:prstGeom>
        </p:spPr>
      </p:pic>
      <p:sp>
        <p:nvSpPr>
          <p:cNvPr id="9" name="Rectangle 8">
            <a:extLst>
              <a:ext uri="{FF2B5EF4-FFF2-40B4-BE49-F238E27FC236}">
                <a16:creationId xmlns:a16="http://schemas.microsoft.com/office/drawing/2014/main" id="{8D000125-E8DC-CA58-CD69-1199C5D7D09A}"/>
              </a:ext>
            </a:extLst>
          </p:cNvPr>
          <p:cNvSpPr/>
          <p:nvPr/>
        </p:nvSpPr>
        <p:spPr>
          <a:xfrm>
            <a:off x="9856381" y="3142475"/>
            <a:ext cx="786810" cy="206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3B1ACA-548D-2CC7-7BE1-0B0C18B2A2B3}"/>
              </a:ext>
            </a:extLst>
          </p:cNvPr>
          <p:cNvSpPr txBox="1"/>
          <p:nvPr/>
        </p:nvSpPr>
        <p:spPr>
          <a:xfrm>
            <a:off x="142283" y="5444091"/>
            <a:ext cx="6097772" cy="369332"/>
          </a:xfrm>
          <a:prstGeom prst="rect">
            <a:avLst/>
          </a:prstGeom>
          <a:noFill/>
        </p:spPr>
        <p:txBody>
          <a:bodyPr wrap="square">
            <a:spAutoFit/>
          </a:bodyPr>
          <a:lstStyle/>
          <a:p>
            <a:pPr lvl="1"/>
            <a:r>
              <a:rPr lang="en-US" b="1">
                <a:solidFill>
                  <a:srgbClr val="413D3C"/>
                </a:solidFill>
                <a:ea typeface="Tahoma" panose="020B0604030504040204" pitchFamily="34" charset="0"/>
                <a:cs typeface="Tahoma" panose="020B0604030504040204" pitchFamily="34" charset="0"/>
              </a:rPr>
              <a:t>NOTE</a:t>
            </a:r>
            <a:r>
              <a:rPr lang="en-US">
                <a:solidFill>
                  <a:srgbClr val="413D3C"/>
                </a:solidFill>
                <a:ea typeface="Tahoma" panose="020B0604030504040204" pitchFamily="34" charset="0"/>
                <a:cs typeface="Tahoma" panose="020B0604030504040204" pitchFamily="34" charset="0"/>
              </a:rPr>
              <a:t>: We offer ad hoc calls based on need and availability </a:t>
            </a:r>
          </a:p>
        </p:txBody>
      </p:sp>
    </p:spTree>
    <p:extLst>
      <p:ext uri="{BB962C8B-B14F-4D97-AF65-F5344CB8AC3E}">
        <p14:creationId xmlns:p14="http://schemas.microsoft.com/office/powerpoint/2010/main" val="174912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28</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lstStyle/>
          <a:p>
            <a:r>
              <a:rPr lang="en-US">
                <a:solidFill>
                  <a:srgbClr val="413D3C"/>
                </a:solidFill>
              </a:rPr>
              <a:t>General Support Information</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10" name="TextBox 9">
            <a:extLst>
              <a:ext uri="{FF2B5EF4-FFF2-40B4-BE49-F238E27FC236}">
                <a16:creationId xmlns:a16="http://schemas.microsoft.com/office/drawing/2014/main" id="{4B2B1C60-8951-244B-FD8D-690C5112298F}"/>
              </a:ext>
            </a:extLst>
          </p:cNvPr>
          <p:cNvSpPr txBox="1"/>
          <p:nvPr/>
        </p:nvSpPr>
        <p:spPr>
          <a:xfrm>
            <a:off x="914400" y="1307784"/>
            <a:ext cx="9108489" cy="2677656"/>
          </a:xfrm>
          <a:prstGeom prst="rect">
            <a:avLst/>
          </a:prstGeom>
          <a:noFill/>
        </p:spPr>
        <p:txBody>
          <a:bodyPr wrap="square" lIns="91440" tIns="45720" rIns="91440" bIns="45720" rtlCol="0" anchor="t">
            <a:spAutoFit/>
          </a:bodyPr>
          <a:lstStyle/>
          <a:p>
            <a:r>
              <a:rPr lang="en-US" sz="2400">
                <a:solidFill>
                  <a:srgbClr val="413D3C"/>
                </a:solidFill>
              </a:rPr>
              <a:t>SupplierNet Ticket</a:t>
            </a:r>
          </a:p>
          <a:p>
            <a:pPr marL="742950" lvl="1" indent="-285750">
              <a:buFont typeface="Arial" panose="020B0604020202020204" pitchFamily="34" charset="0"/>
              <a:buChar char="•"/>
            </a:pPr>
            <a:r>
              <a:rPr lang="en-US">
                <a:solidFill>
                  <a:srgbClr val="413D3C"/>
                </a:solidFill>
                <a:ea typeface="Tahoma"/>
                <a:cs typeface="Tahoma"/>
              </a:rPr>
              <a:t>With the introduction of Zendesk, this process of opening a ticket in SupplierNet will </a:t>
            </a:r>
            <a:r>
              <a:rPr lang="en-US" b="1">
                <a:solidFill>
                  <a:srgbClr val="413D3C"/>
                </a:solidFill>
                <a:ea typeface="Tahoma"/>
                <a:cs typeface="Tahoma"/>
              </a:rPr>
              <a:t>only be needed for </a:t>
            </a:r>
            <a:r>
              <a:rPr lang="en-US" b="1" err="1">
                <a:solidFill>
                  <a:srgbClr val="413D3C"/>
                </a:solidFill>
                <a:ea typeface="Tahoma"/>
                <a:cs typeface="Tahoma"/>
              </a:rPr>
              <a:t>OneId</a:t>
            </a:r>
            <a:r>
              <a:rPr lang="en-US" b="1">
                <a:solidFill>
                  <a:srgbClr val="413D3C"/>
                </a:solidFill>
                <a:ea typeface="Tahoma"/>
                <a:cs typeface="Tahoma"/>
              </a:rPr>
              <a:t>, Password or Non-STIBO related issues.</a:t>
            </a:r>
            <a:r>
              <a:rPr lang="en-US">
                <a:solidFill>
                  <a:srgbClr val="413D3C"/>
                </a:solidFill>
                <a:ea typeface="Tahoma"/>
                <a:cs typeface="Tahoma"/>
              </a:rPr>
              <a:t>  All STIBO related issues should be requested in Zendesk. </a:t>
            </a:r>
            <a:endParaRPr lang="en-US" b="1">
              <a:solidFill>
                <a:srgbClr val="413D3C"/>
              </a:solidFill>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a:solidFill>
                  <a:srgbClr val="413D3C"/>
                </a:solidFill>
                <a:ea typeface="Tahoma"/>
                <a:cs typeface="Tahoma"/>
              </a:rPr>
              <a:t>Go to </a:t>
            </a:r>
            <a:r>
              <a:rPr lang="en-US">
                <a:solidFill>
                  <a:srgbClr val="413D3C"/>
                </a:solidFill>
                <a:ea typeface="Tahoma"/>
                <a:cs typeface="Tahoma"/>
                <a:hlinkClick r:id="rId2"/>
              </a:rPr>
              <a:t>SupplierNet</a:t>
            </a:r>
            <a:r>
              <a:rPr lang="en-US">
                <a:solidFill>
                  <a:srgbClr val="413D3C"/>
                </a:solidFill>
                <a:ea typeface="Tahoma"/>
                <a:cs typeface="Tahoma"/>
              </a:rPr>
              <a:t>, click ‘Contact us’   </a:t>
            </a:r>
            <a:endParaRPr lang="en-US">
              <a:solidFill>
                <a:srgbClr val="413D3C"/>
              </a:solidFill>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a:solidFill>
                  <a:srgbClr val="413D3C"/>
                </a:solidFill>
                <a:ea typeface="Tahoma"/>
                <a:cs typeface="Tahoma"/>
              </a:rPr>
              <a:t>Follow the form prompts and include a detailed description of the issue. Answering all of the information up front will help with resolution. </a:t>
            </a:r>
            <a:endParaRPr lang="en-US">
              <a:solidFill>
                <a:srgbClr val="413D3C"/>
              </a:solidFill>
              <a:ea typeface="Tahoma" panose="020B0604030504040204" pitchFamily="34" charset="0"/>
              <a:cs typeface="Tahoma" panose="020B0604030504040204" pitchFamily="34" charset="0"/>
            </a:endParaRPr>
          </a:p>
          <a:p>
            <a:pPr lvl="1"/>
            <a:r>
              <a:rPr lang="en-US" b="1">
                <a:solidFill>
                  <a:srgbClr val="413D3C"/>
                </a:solidFill>
                <a:ea typeface="Tahoma" panose="020B0604030504040204" pitchFamily="34" charset="0"/>
                <a:cs typeface="Tahoma" panose="020B0604030504040204" pitchFamily="34" charset="0"/>
              </a:rPr>
              <a:t>Note</a:t>
            </a:r>
            <a:r>
              <a:rPr lang="en-US">
                <a:solidFill>
                  <a:srgbClr val="413D3C"/>
                </a:solidFill>
                <a:ea typeface="Tahoma" panose="020B0604030504040204" pitchFamily="34" charset="0"/>
                <a:cs typeface="Tahoma" panose="020B0604030504040204" pitchFamily="34" charset="0"/>
              </a:rPr>
              <a:t>: Attaching a screenshot of the issue will help expedite a resolution to the problem.</a:t>
            </a:r>
          </a:p>
          <a:p>
            <a:endParaRPr lang="en-US">
              <a:solidFill>
                <a:srgbClr val="413D3C"/>
              </a:solidFill>
            </a:endParaRPr>
          </a:p>
        </p:txBody>
      </p:sp>
    </p:spTree>
    <p:extLst>
      <p:ext uri="{BB962C8B-B14F-4D97-AF65-F5344CB8AC3E}">
        <p14:creationId xmlns:p14="http://schemas.microsoft.com/office/powerpoint/2010/main" val="2157484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29</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lstStyle/>
          <a:p>
            <a:r>
              <a:rPr lang="en-US">
                <a:solidFill>
                  <a:srgbClr val="413D3C"/>
                </a:solidFill>
              </a:rPr>
              <a:t>Support Information</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pic>
        <p:nvPicPr>
          <p:cNvPr id="6" name="Picture 5">
            <a:extLst>
              <a:ext uri="{FF2B5EF4-FFF2-40B4-BE49-F238E27FC236}">
                <a16:creationId xmlns:a16="http://schemas.microsoft.com/office/drawing/2014/main" id="{C9542C14-8DB9-FA6B-2F1C-801E5723A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27824" y="5361492"/>
            <a:ext cx="1055153" cy="994858"/>
          </a:xfrm>
          <a:prstGeom prst="rect">
            <a:avLst/>
          </a:prstGeom>
        </p:spPr>
      </p:pic>
      <p:sp>
        <p:nvSpPr>
          <p:cNvPr id="10" name="TextBox 9">
            <a:extLst>
              <a:ext uri="{FF2B5EF4-FFF2-40B4-BE49-F238E27FC236}">
                <a16:creationId xmlns:a16="http://schemas.microsoft.com/office/drawing/2014/main" id="{4B2B1C60-8951-244B-FD8D-690C5112298F}"/>
              </a:ext>
            </a:extLst>
          </p:cNvPr>
          <p:cNvSpPr txBox="1"/>
          <p:nvPr/>
        </p:nvSpPr>
        <p:spPr>
          <a:xfrm>
            <a:off x="682840" y="1032604"/>
            <a:ext cx="10511901" cy="4301242"/>
          </a:xfrm>
          <a:prstGeom prst="rect">
            <a:avLst/>
          </a:prstGeom>
          <a:noFill/>
        </p:spPr>
        <p:txBody>
          <a:bodyPr wrap="square" rtlCol="0">
            <a:spAutoFit/>
          </a:bodyPr>
          <a:lstStyle/>
          <a:p>
            <a:r>
              <a:rPr lang="en-US" sz="2400" b="1">
                <a:solidFill>
                  <a:srgbClr val="413D3C"/>
                </a:solidFill>
                <a:ea typeface="Tahoma" panose="020B0604030504040204" pitchFamily="34" charset="0"/>
                <a:cs typeface="Tahoma" panose="020B0604030504040204" pitchFamily="34" charset="0"/>
              </a:rPr>
              <a:t>Points of Contact:  Emails for each Functional area</a:t>
            </a:r>
          </a:p>
          <a:p>
            <a:pPr marL="742950" marR="0" lvl="1" indent="-285750">
              <a:lnSpc>
                <a:spcPct val="107000"/>
              </a:lnSpc>
              <a:spcBef>
                <a:spcPts val="0"/>
              </a:spcBef>
              <a:spcAft>
                <a:spcPts val="0"/>
              </a:spcAft>
              <a:buFont typeface="Courier New" panose="02070309020205020404" pitchFamily="49" charset="0"/>
              <a:buChar char="o"/>
            </a:pPr>
            <a:r>
              <a:rPr lang="en-US" b="1">
                <a:solidFill>
                  <a:srgbClr val="413D3C"/>
                </a:solidFill>
                <a:ea typeface="Tahoma" panose="020B0604030504040204" pitchFamily="34" charset="0"/>
                <a:cs typeface="Tahoma" panose="020B0604030504040204" pitchFamily="34" charset="0"/>
              </a:rPr>
              <a:t>EDI Support: </a:t>
            </a:r>
            <a:r>
              <a:rPr lang="en-US">
                <a:solidFill>
                  <a:srgbClr val="413D3C"/>
                </a:solidFill>
                <a:ea typeface="Tahoma" panose="020B0604030504040204" pitchFamily="34" charset="0"/>
                <a:cs typeface="Tahoma" panose="020B0604030504040204" pitchFamily="34" charset="0"/>
              </a:rPr>
              <a:t>For help with overall EDI data requirements </a:t>
            </a:r>
            <a:r>
              <a:rPr lang="en-US" u="sng">
                <a:solidFill>
                  <a:srgbClr val="413D3C"/>
                </a:solid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edi.support@walgreens.com</a:t>
            </a:r>
            <a:endParaRPr lang="en-US">
              <a:solidFill>
                <a:srgbClr val="413D3C"/>
              </a:solidFill>
              <a:ea typeface="Tahoma" panose="020B0604030504040204" pitchFamily="34" charset="0"/>
              <a:cs typeface="Tahoma" panose="020B0604030504040204" pitchFamily="34" charset="0"/>
            </a:endParaRPr>
          </a:p>
          <a:p>
            <a:pPr marL="1143000" marR="0" lvl="2" indent="-228600">
              <a:lnSpc>
                <a:spcPct val="107000"/>
              </a:lnSpc>
              <a:spcBef>
                <a:spcPts val="0"/>
              </a:spcBef>
              <a:spcAft>
                <a:spcPts val="0"/>
              </a:spcAft>
              <a:buFont typeface="Wingdings" panose="05000000000000000000" pitchFamily="2" charset="2"/>
              <a:buChar char=""/>
            </a:pPr>
            <a:r>
              <a:rPr lang="en-US">
                <a:solidFill>
                  <a:srgbClr val="413D3C"/>
                </a:solidFill>
                <a:ea typeface="Tahoma" panose="020B0604030504040204" pitchFamily="34" charset="0"/>
                <a:cs typeface="Tahoma" panose="020B0604030504040204" pitchFamily="34" charset="0"/>
              </a:rPr>
              <a:t>For questions about Notifications  email Rejects, EDI810 </a:t>
            </a:r>
            <a:r>
              <a:rPr lang="en-US" u="sng">
                <a:solidFill>
                  <a:srgbClr val="413D3C"/>
                </a:solidFill>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edi810.rejects@walgreens.com</a:t>
            </a:r>
            <a:endParaRPr lang="en-US">
              <a:solidFill>
                <a:srgbClr val="413D3C"/>
              </a:solidFill>
              <a:ea typeface="Tahoma" panose="020B0604030504040204" pitchFamily="34" charset="0"/>
              <a:cs typeface="Tahoma" panose="020B0604030504040204" pitchFamily="34" charset="0"/>
            </a:endParaRPr>
          </a:p>
          <a:p>
            <a:pPr marL="1143000" marR="0" lvl="2" indent="-228600">
              <a:lnSpc>
                <a:spcPct val="107000"/>
              </a:lnSpc>
              <a:spcBef>
                <a:spcPts val="0"/>
              </a:spcBef>
              <a:spcAft>
                <a:spcPts val="0"/>
              </a:spcAft>
              <a:buFont typeface="Wingdings" panose="05000000000000000000" pitchFamily="2" charset="2"/>
              <a:buChar char=""/>
            </a:pPr>
            <a:r>
              <a:rPr lang="en-US">
                <a:solidFill>
                  <a:srgbClr val="413D3C"/>
                </a:solidFill>
                <a:ea typeface="Tahoma" panose="020B0604030504040204" pitchFamily="34" charset="0"/>
                <a:cs typeface="Tahoma" panose="020B0604030504040204" pitchFamily="34" charset="0"/>
              </a:rPr>
              <a:t>For updates to your company EDI contacts to receive proper EDI Invoice Notifications email Production, EDI810 </a:t>
            </a:r>
            <a:r>
              <a:rPr lang="en-US" u="sng">
                <a:solidFill>
                  <a:srgbClr val="413D3C"/>
                </a:solidFill>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edi810.production@walgreens.com</a:t>
            </a:r>
            <a:r>
              <a:rPr lang="en-US">
                <a:solidFill>
                  <a:srgbClr val="413D3C"/>
                </a:solidFill>
                <a:ea typeface="Tahoma" panose="020B0604030504040204" pitchFamily="34" charset="0"/>
                <a:cs typeface="Tahoma" panose="020B060403050404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en-US" b="1">
                <a:solidFill>
                  <a:srgbClr val="413D3C"/>
                </a:solidFill>
                <a:ea typeface="Tahoma" panose="020B0604030504040204" pitchFamily="34" charset="0"/>
                <a:cs typeface="Tahoma" panose="020B0604030504040204" pitchFamily="34" charset="0"/>
              </a:rPr>
              <a:t>Master data Support:</a:t>
            </a:r>
            <a:r>
              <a:rPr lang="en-US">
                <a:solidFill>
                  <a:srgbClr val="413D3C"/>
                </a:solidFill>
                <a:ea typeface="Tahoma" panose="020B0604030504040204" pitchFamily="34" charset="0"/>
                <a:cs typeface="Tahoma" panose="020B0604030504040204" pitchFamily="34" charset="0"/>
              </a:rPr>
              <a:t> </a:t>
            </a:r>
            <a:r>
              <a:rPr lang="en-US" u="sng">
                <a:solidFill>
                  <a:srgbClr val="413D3C"/>
                </a:solidFill>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itemvendor.support@walgreens.com</a:t>
            </a:r>
            <a:r>
              <a:rPr lang="en-US">
                <a:solidFill>
                  <a:srgbClr val="413D3C"/>
                </a:solidFill>
                <a:ea typeface="Tahoma" panose="020B0604030504040204" pitchFamily="34" charset="0"/>
                <a:cs typeface="Tahoma" panose="020B060403050404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en-US" b="1">
                <a:solidFill>
                  <a:srgbClr val="413D3C"/>
                </a:solidFill>
                <a:ea typeface="Tahoma" panose="020B0604030504040204" pitchFamily="34" charset="0"/>
                <a:cs typeface="Tahoma" panose="020B0604030504040204" pitchFamily="34" charset="0"/>
              </a:rPr>
              <a:t>Supply Chain Support:</a:t>
            </a:r>
            <a:r>
              <a:rPr lang="en-US">
                <a:solidFill>
                  <a:srgbClr val="413D3C"/>
                </a:solidFill>
                <a:ea typeface="Tahoma" panose="020B0604030504040204" pitchFamily="34" charset="0"/>
                <a:cs typeface="Tahoma" panose="020B0604030504040204" pitchFamily="34" charset="0"/>
              </a:rPr>
              <a:t> </a:t>
            </a:r>
            <a:r>
              <a:rPr lang="en-US" u="sng">
                <a:solidFill>
                  <a:srgbClr val="413D3C"/>
                </a:solidFill>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supplier.mgmt@walgreens.com</a:t>
            </a:r>
            <a:endParaRPr lang="en-US">
              <a:solidFill>
                <a:srgbClr val="413D3C"/>
              </a:solidFill>
              <a:ea typeface="Tahoma" panose="020B0604030504040204" pitchFamily="34" charset="0"/>
              <a:cs typeface="Tahoma" panose="020B060403050404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b="1">
                <a:solidFill>
                  <a:srgbClr val="413D3C"/>
                </a:solidFill>
                <a:ea typeface="Tahoma" panose="020B0604030504040204" pitchFamily="34" charset="0"/>
                <a:cs typeface="Tahoma" panose="020B0604030504040204" pitchFamily="34" charset="0"/>
              </a:rPr>
              <a:t>Accounts Payable has email boxes for dispute processes</a:t>
            </a:r>
            <a:r>
              <a:rPr lang="en-US">
                <a:solidFill>
                  <a:srgbClr val="413D3C"/>
                </a:solidFill>
                <a:ea typeface="Tahoma" panose="020B0604030504040204" pitchFamily="34" charset="0"/>
                <a:cs typeface="Tahoma" panose="020B0604030504040204" pitchFamily="34" charset="0"/>
              </a:rPr>
              <a:t> </a:t>
            </a:r>
          </a:p>
          <a:p>
            <a:pPr marL="1143000" marR="0" lvl="2" indent="-228600">
              <a:lnSpc>
                <a:spcPct val="107000"/>
              </a:lnSpc>
              <a:spcBef>
                <a:spcPts val="0"/>
              </a:spcBef>
              <a:spcAft>
                <a:spcPts val="0"/>
              </a:spcAft>
              <a:buFont typeface="Wingdings" panose="05000000000000000000" pitchFamily="2" charset="2"/>
              <a:buChar char=""/>
            </a:pPr>
            <a:r>
              <a:rPr lang="en-US">
                <a:solidFill>
                  <a:srgbClr val="413D3C"/>
                </a:solidFill>
                <a:ea typeface="Tahoma" panose="020B0604030504040204" pitchFamily="34" charset="0"/>
                <a:cs typeface="Tahoma" panose="020B0604030504040204" pitchFamily="34" charset="0"/>
              </a:rPr>
              <a:t>DC debit note disputes go to </a:t>
            </a:r>
            <a:r>
              <a:rPr lang="en-US" u="sng">
                <a:solidFill>
                  <a:srgbClr val="413D3C"/>
                </a:solidFill>
                <a:ea typeface="Tahoma" panose="020B0604030504040204" pitchFamily="34" charset="0"/>
                <a:cs typeface="Tahoma" panose="020B0604030504040204" pitchFamily="34" charset="0"/>
                <a:hlinkClick r:id="rId8">
                  <a:extLst>
                    <a:ext uri="{A12FA001-AC4F-418D-AE19-62706E023703}">
                      <ahyp:hlinkClr xmlns:ahyp="http://schemas.microsoft.com/office/drawing/2018/hyperlinkcolor" val="tx"/>
                    </a:ext>
                  </a:extLst>
                </a:hlinkClick>
              </a:rPr>
              <a:t>danvillevendor.relations@walgreens.com</a:t>
            </a:r>
            <a:r>
              <a:rPr lang="en-US">
                <a:solidFill>
                  <a:srgbClr val="413D3C"/>
                </a:solidFill>
                <a:ea typeface="Tahoma" panose="020B0604030504040204" pitchFamily="34" charset="0"/>
                <a:cs typeface="Tahoma" panose="020B0604030504040204" pitchFamily="34" charset="0"/>
              </a:rPr>
              <a:t>  </a:t>
            </a:r>
          </a:p>
          <a:p>
            <a:pPr marL="1143000" marR="0" lvl="2" indent="-228600">
              <a:lnSpc>
                <a:spcPct val="107000"/>
              </a:lnSpc>
              <a:spcBef>
                <a:spcPts val="0"/>
              </a:spcBef>
              <a:spcAft>
                <a:spcPts val="0"/>
              </a:spcAft>
              <a:buFont typeface="Wingdings" panose="05000000000000000000" pitchFamily="2" charset="2"/>
              <a:buChar char=""/>
            </a:pPr>
            <a:r>
              <a:rPr lang="en-US">
                <a:solidFill>
                  <a:srgbClr val="413D3C"/>
                </a:solidFill>
                <a:ea typeface="Tahoma" panose="020B0604030504040204" pitchFamily="34" charset="0"/>
                <a:cs typeface="Tahoma" panose="020B0604030504040204" pitchFamily="34" charset="0"/>
              </a:rPr>
              <a:t>DSD debit note disputes go to </a:t>
            </a:r>
            <a:r>
              <a:rPr lang="en-US" b="1" u="sng">
                <a:solidFill>
                  <a:srgbClr val="413D3C"/>
                </a:solidFill>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StoreVendor.Relations@walgreens.com</a:t>
            </a:r>
            <a:r>
              <a:rPr lang="en-US">
                <a:solidFill>
                  <a:srgbClr val="413D3C"/>
                </a:solidFill>
                <a:ea typeface="Tahoma" panose="020B0604030504040204" pitchFamily="34" charset="0"/>
                <a:cs typeface="Tahoma" panose="020B0604030504040204" pitchFamily="34" charset="0"/>
              </a:rPr>
              <a:t> </a:t>
            </a:r>
            <a:r>
              <a:rPr lang="en-US" b="1" u="sng">
                <a:solidFill>
                  <a:srgbClr val="413D3C"/>
                </a:solidFill>
                <a:ea typeface="Tahoma" panose="020B0604030504040204" pitchFamily="34" charset="0"/>
                <a:cs typeface="Tahoma" panose="020B0604030504040204" pitchFamily="34" charset="0"/>
              </a:rPr>
              <a:t> </a:t>
            </a:r>
            <a:endParaRPr lang="en-US">
              <a:solidFill>
                <a:srgbClr val="413D3C"/>
              </a:solidFill>
              <a:ea typeface="Tahoma" panose="020B0604030504040204" pitchFamily="34" charset="0"/>
              <a:cs typeface="Tahoma" panose="020B0604030504040204" pitchFamily="34" charset="0"/>
            </a:endParaRPr>
          </a:p>
          <a:p>
            <a:pPr marL="1600200" marR="0" lvl="3" indent="-228600">
              <a:lnSpc>
                <a:spcPct val="107000"/>
              </a:lnSpc>
              <a:spcBef>
                <a:spcPts val="0"/>
              </a:spcBef>
              <a:spcAft>
                <a:spcPts val="0"/>
              </a:spcAft>
              <a:buFont typeface="Symbol" panose="05050102010706020507" pitchFamily="18" charset="2"/>
              <a:buChar char=""/>
            </a:pPr>
            <a:r>
              <a:rPr lang="en-US">
                <a:solidFill>
                  <a:srgbClr val="413D3C"/>
                </a:solidFill>
                <a:ea typeface="Tahoma" panose="020B0604030504040204" pitchFamily="34" charset="0"/>
                <a:cs typeface="Tahoma" panose="020B0604030504040204" pitchFamily="34" charset="0"/>
              </a:rPr>
              <a:t>DSD You can also contact the team at (217) 554-8989 to speak with a representative</a:t>
            </a:r>
          </a:p>
          <a:p>
            <a:pPr marL="1600200" marR="0" lvl="3" indent="-228600">
              <a:lnSpc>
                <a:spcPct val="107000"/>
              </a:lnSpc>
              <a:spcBef>
                <a:spcPts val="0"/>
              </a:spcBef>
              <a:spcAft>
                <a:spcPts val="0"/>
              </a:spcAft>
              <a:buFont typeface="Symbol" panose="05050102010706020507" pitchFamily="18" charset="2"/>
              <a:buChar char=""/>
            </a:pPr>
            <a:r>
              <a:rPr lang="en-US">
                <a:solidFill>
                  <a:srgbClr val="413D3C"/>
                </a:solidFill>
                <a:ea typeface="Tahoma" panose="020B0604030504040204" pitchFamily="34" charset="0"/>
                <a:cs typeface="Tahoma" panose="020B0604030504040204" pitchFamily="34" charset="0"/>
              </a:rPr>
              <a:t>DSD ERS disputes go to </a:t>
            </a:r>
            <a:r>
              <a:rPr lang="en-US" b="1" u="sng">
                <a:solidFill>
                  <a:srgbClr val="413D3C"/>
                </a:solidFill>
                <a:ea typeface="Tahoma" panose="020B0604030504040204" pitchFamily="34" charset="0"/>
                <a:cs typeface="Tahoma" panose="020B0604030504040204" pitchFamily="34" charset="0"/>
                <a:hlinkClick r:id="rId10" tooltip="mailto:danville.vendorclaims@walgreens.com">
                  <a:extLst>
                    <a:ext uri="{A12FA001-AC4F-418D-AE19-62706E023703}">
                      <ahyp:hlinkClr xmlns:ahyp="http://schemas.microsoft.com/office/drawing/2018/hyperlinkcolor" val="tx"/>
                    </a:ext>
                  </a:extLst>
                </a:hlinkClick>
              </a:rPr>
              <a:t>danville.vendorclaims@walgreens.com</a:t>
            </a:r>
            <a:r>
              <a:rPr lang="en-US" b="1" u="sng">
                <a:solidFill>
                  <a:srgbClr val="413D3C"/>
                </a:solidFill>
                <a:ea typeface="Tahoma" panose="020B0604030504040204" pitchFamily="34" charset="0"/>
                <a:cs typeface="Tahoma" panose="020B0604030504040204" pitchFamily="34" charset="0"/>
              </a:rPr>
              <a:t> </a:t>
            </a:r>
            <a:endParaRPr lang="en-US">
              <a:solidFill>
                <a:srgbClr val="413D3C"/>
              </a:solidFill>
              <a:ea typeface="Tahoma" panose="020B0604030504040204" pitchFamily="34" charset="0"/>
              <a:cs typeface="Tahoma" panose="020B060403050404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b="1">
                <a:solidFill>
                  <a:srgbClr val="413D3C"/>
                </a:solidFill>
                <a:ea typeface="Tahoma" panose="020B0604030504040204" pitchFamily="34" charset="0"/>
                <a:cs typeface="Tahoma" panose="020B0604030504040204" pitchFamily="34" charset="0"/>
              </a:rPr>
              <a:t>Store Ops</a:t>
            </a:r>
            <a:r>
              <a:rPr lang="en-US">
                <a:solidFill>
                  <a:srgbClr val="413D3C"/>
                </a:solidFill>
                <a:ea typeface="Tahoma" panose="020B0604030504040204" pitchFamily="34" charset="0"/>
                <a:cs typeface="Tahoma" panose="020B0604030504040204" pitchFamily="34" charset="0"/>
              </a:rPr>
              <a:t> – Please connect with your Catalog Owner or Merchandising Assistant/Category Manager to partner with Store Ops leads</a:t>
            </a:r>
          </a:p>
        </p:txBody>
      </p:sp>
    </p:spTree>
    <p:extLst>
      <p:ext uri="{BB962C8B-B14F-4D97-AF65-F5344CB8AC3E}">
        <p14:creationId xmlns:p14="http://schemas.microsoft.com/office/powerpoint/2010/main" val="236506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b="1"/>
              <a:t>Master Data at Walgreens</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3</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Tree>
    <p:extLst>
      <p:ext uri="{BB962C8B-B14F-4D97-AF65-F5344CB8AC3E}">
        <p14:creationId xmlns:p14="http://schemas.microsoft.com/office/powerpoint/2010/main" val="41119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b="1"/>
              <a:t>Appendix</a:t>
            </a:r>
          </a:p>
        </p:txBody>
      </p:sp>
      <p:sp>
        <p:nvSpPr>
          <p:cNvPr id="3" name="Text Placeholder 2">
            <a:extLst>
              <a:ext uri="{FF2B5EF4-FFF2-40B4-BE49-F238E27FC236}">
                <a16:creationId xmlns:a16="http://schemas.microsoft.com/office/drawing/2014/main" id="{65B4DCE5-2643-5734-1486-80BEB95DA1AE}"/>
              </a:ext>
            </a:extLst>
          </p:cNvPr>
          <p:cNvSpPr>
            <a:spLocks noGrp="1"/>
          </p:cNvSpPr>
          <p:nvPr>
            <p:ph type="body" sz="quarter" idx="12"/>
          </p:nvPr>
        </p:nvSpPr>
        <p:spPr/>
        <p:txBody>
          <a:bodyPr/>
          <a:lstStyle/>
          <a:p>
            <a:pPr marL="0" indent="0">
              <a:buNone/>
            </a:pPr>
            <a:r>
              <a:rPr lang="en-US"/>
              <a:t>SupplierNet initial setup and login</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30</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Tree>
    <p:extLst>
      <p:ext uri="{BB962C8B-B14F-4D97-AF65-F5344CB8AC3E}">
        <p14:creationId xmlns:p14="http://schemas.microsoft.com/office/powerpoint/2010/main" val="106525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31</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normAutofit/>
          </a:bodyPr>
          <a:lstStyle/>
          <a:p>
            <a:pPr marL="0" indent="0">
              <a:buNone/>
            </a:pPr>
            <a:r>
              <a:rPr lang="en-US" sz="1800" b="1">
                <a:solidFill>
                  <a:srgbClr val="413D3C"/>
                </a:solidFill>
                <a:ea typeface="Tahoma" panose="020B0604030504040204" pitchFamily="34" charset="0"/>
                <a:cs typeface="Tahoma" panose="020B0604030504040204" pitchFamily="34" charset="0"/>
              </a:rPr>
              <a:t>Account Administrator </a:t>
            </a:r>
          </a:p>
          <a:p>
            <a:pPr marL="0" indent="0">
              <a:buNone/>
            </a:pPr>
            <a:r>
              <a:rPr lang="en-US" sz="1800" b="1">
                <a:solidFill>
                  <a:srgbClr val="413D3C"/>
                </a:solidFill>
                <a:ea typeface="Tahoma" panose="020B0604030504040204" pitchFamily="34" charset="0"/>
                <a:cs typeface="Tahoma" panose="020B0604030504040204" pitchFamily="34" charset="0"/>
              </a:rPr>
              <a:t>Who should this be? </a:t>
            </a:r>
          </a:p>
          <a:p>
            <a:r>
              <a:rPr lang="en-US" sz="1800">
                <a:solidFill>
                  <a:srgbClr val="413D3C"/>
                </a:solidFill>
                <a:ea typeface="Tahoma" panose="020B0604030504040204" pitchFamily="34" charset="0"/>
                <a:cs typeface="Tahoma" panose="020B0604030504040204" pitchFamily="34" charset="0"/>
              </a:rPr>
              <a:t>The first individual who registers from the vendor company during the vendor onboarding process will be designated as the account administrator. Going forward, all users from your company who register in SupplierNet will have to be approved by this account administrator. Note: Additional administrators can be assigned once your vendor number has been activated</a:t>
            </a:r>
          </a:p>
          <a:p>
            <a:pPr marL="0" indent="0">
              <a:buNone/>
            </a:pPr>
            <a:r>
              <a:rPr lang="en-US" sz="1800" b="1">
                <a:solidFill>
                  <a:srgbClr val="413D3C"/>
                </a:solidFill>
                <a:ea typeface="Tahoma" panose="020B0604030504040204" pitchFamily="34" charset="0"/>
                <a:cs typeface="Tahoma" panose="020B0604030504040204" pitchFamily="34" charset="0"/>
              </a:rPr>
              <a:t>Who should not be an administrator? </a:t>
            </a:r>
            <a:endParaRPr lang="en-US" sz="1800">
              <a:solidFill>
                <a:srgbClr val="413D3C"/>
              </a:solidFill>
              <a:ea typeface="Tahoma" panose="020B0604030504040204" pitchFamily="34" charset="0"/>
              <a:cs typeface="Tahoma" panose="020B0604030504040204" pitchFamily="34" charset="0"/>
            </a:endParaRPr>
          </a:p>
          <a:p>
            <a:pPr marR="795655">
              <a:lnSpc>
                <a:spcPct val="103000"/>
              </a:lnSpc>
              <a:spcAft>
                <a:spcPts val="895"/>
              </a:spcAft>
            </a:pPr>
            <a:r>
              <a:rPr lang="en-US" sz="1800">
                <a:solidFill>
                  <a:srgbClr val="413D3C"/>
                </a:solidFill>
                <a:ea typeface="Tahoma" panose="020B0604030504040204" pitchFamily="34" charset="0"/>
                <a:cs typeface="Tahoma" panose="020B0604030504040204" pitchFamily="34" charset="0"/>
              </a:rPr>
              <a:t>This should </a:t>
            </a:r>
            <a:r>
              <a:rPr lang="en-US" sz="1800" b="1" u="sng">
                <a:solidFill>
                  <a:srgbClr val="413D3C"/>
                </a:solidFill>
                <a:ea typeface="Tahoma" panose="020B0604030504040204" pitchFamily="34" charset="0"/>
                <a:cs typeface="Tahoma" panose="020B0604030504040204" pitchFamily="34" charset="0"/>
              </a:rPr>
              <a:t>not</a:t>
            </a:r>
            <a:r>
              <a:rPr lang="en-US" sz="1800">
                <a:solidFill>
                  <a:srgbClr val="413D3C"/>
                </a:solidFill>
                <a:ea typeface="Tahoma" panose="020B0604030504040204" pitchFamily="34" charset="0"/>
                <a:cs typeface="Tahoma" panose="020B0604030504040204" pitchFamily="34" charset="0"/>
              </a:rPr>
              <a:t> be a broker, sales representative, or a C-suite individual (unless small business and this person also does administration/operations), but rather an individual who is available and travels less, to approve changes and additional users as part of the vendor account.</a:t>
            </a:r>
            <a:r>
              <a:rPr lang="en-US" sz="1800" b="1">
                <a:solidFill>
                  <a:srgbClr val="413D3C"/>
                </a:solidFill>
                <a:ea typeface="Tahoma" panose="020B0604030504040204" pitchFamily="34" charset="0"/>
                <a:cs typeface="Tahoma" panose="020B0604030504040204" pitchFamily="34" charset="0"/>
              </a:rPr>
              <a:t> </a:t>
            </a:r>
            <a:endParaRPr lang="en-US" sz="1800">
              <a:solidFill>
                <a:srgbClr val="413D3C"/>
              </a:solidFill>
              <a:effectLst/>
              <a:ea typeface="Tahoma" panose="020B0604030504040204" pitchFamily="34" charset="0"/>
              <a:cs typeface="Tahoma" panose="020B0604030504040204" pitchFamily="34" charset="0"/>
            </a:endParaRPr>
          </a:p>
          <a:p>
            <a:pPr marL="0" indent="0">
              <a:buNone/>
            </a:pPr>
            <a:endParaRPr lang="en-US" sz="1800">
              <a:solidFill>
                <a:srgbClr val="413D3C"/>
              </a:solidFill>
              <a:ea typeface="Tahoma" panose="020B0604030504040204" pitchFamily="34" charset="0"/>
              <a:cs typeface="Tahoma" panose="020B0604030504040204" pitchFamily="34" charset="0"/>
            </a:endParaRPr>
          </a:p>
          <a:p>
            <a:pPr marL="0" indent="0">
              <a:buNone/>
            </a:pPr>
            <a:endParaRPr lang="en-US" sz="1800">
              <a:solidFill>
                <a:srgbClr val="413D3C"/>
              </a:solidFill>
            </a:endParaRPr>
          </a:p>
        </p:txBody>
      </p:sp>
    </p:spTree>
    <p:extLst>
      <p:ext uri="{BB962C8B-B14F-4D97-AF65-F5344CB8AC3E}">
        <p14:creationId xmlns:p14="http://schemas.microsoft.com/office/powerpoint/2010/main" val="4194686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32</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a:solidFill>
                  <a:srgbClr val="413D3C"/>
                </a:solidFill>
              </a:rPr>
              <a:t>Administrator Update </a:t>
            </a:r>
          </a:p>
          <a:p>
            <a:r>
              <a:rPr lang="en-US">
                <a:solidFill>
                  <a:srgbClr val="413D3C"/>
                </a:solidFill>
              </a:rPr>
              <a:t>If your administrator needs to be updated or a new one added, please open a support ticket. Click “contact us”, complete the form, and indicate the account administrator needs to be updated (</a:t>
            </a:r>
            <a:r>
              <a:rPr lang="en-US">
                <a:solidFill>
                  <a:srgbClr val="413D3C"/>
                </a:solidFill>
                <a:hlinkClick r:id="rId2">
                  <a:extLst>
                    <a:ext uri="{A12FA001-AC4F-418D-AE19-62706E023703}">
                      <ahyp:hlinkClr xmlns:ahyp="http://schemas.microsoft.com/office/drawing/2018/hyperlinkcolor" val="tx"/>
                    </a:ext>
                  </a:extLst>
                </a:hlinkClick>
              </a:rPr>
              <a:t>https://suppliernet.walgreens.com</a:t>
            </a:r>
            <a:r>
              <a:rPr lang="en-US">
                <a:solidFill>
                  <a:srgbClr val="413D3C"/>
                </a:solidFill>
              </a:rPr>
              <a:t> &gt; Contact Us &gt; Contact Help Center) </a:t>
            </a:r>
          </a:p>
          <a:p>
            <a:endParaRPr lang="en-US">
              <a:solidFill>
                <a:srgbClr val="413D3C"/>
              </a:solidFill>
            </a:endParaRPr>
          </a:p>
          <a:p>
            <a:r>
              <a:rPr lang="en-US">
                <a:solidFill>
                  <a:srgbClr val="413D3C"/>
                </a:solidFill>
              </a:rPr>
              <a:t>In the form, please provide the full name and email address of the new administrator of your company account (it should be a long-term person in your organization who can be available to approve other users at your company going forward). *Please attach the written approval of establishing a new administrator from your supervisor. An email attachment of approval will suffice. </a:t>
            </a:r>
          </a:p>
          <a:p>
            <a:pPr marL="0" indent="0">
              <a:buNone/>
            </a:pPr>
            <a:endParaRPr lang="en-US"/>
          </a:p>
        </p:txBody>
      </p:sp>
    </p:spTree>
    <p:extLst>
      <p:ext uri="{BB962C8B-B14F-4D97-AF65-F5344CB8AC3E}">
        <p14:creationId xmlns:p14="http://schemas.microsoft.com/office/powerpoint/2010/main" val="1222898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33</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dirty="0">
                <a:solidFill>
                  <a:srgbClr val="413D3C"/>
                </a:solidFill>
                <a:latin typeface="Tahoma" panose="020B0604030504040204" pitchFamily="34" charset="0"/>
                <a:ea typeface="Tahoma" panose="020B0604030504040204" pitchFamily="34" charset="0"/>
                <a:cs typeface="Tahoma" panose="020B0604030504040204" pitchFamily="34" charset="0"/>
              </a:rPr>
              <a:t>Steps for Registering as a new user</a:t>
            </a:r>
          </a:p>
          <a:p>
            <a:r>
              <a:rPr lang="en-US" sz="2400" dirty="0">
                <a:solidFill>
                  <a:srgbClr val="413D3C"/>
                </a:solidFill>
                <a:latin typeface="Tahoma" panose="020B0604030504040204" pitchFamily="34" charset="0"/>
                <a:ea typeface="Tahoma" panose="020B0604030504040204" pitchFamily="34" charset="0"/>
                <a:cs typeface="Tahoma" panose="020B0604030504040204" pitchFamily="34" charset="0"/>
              </a:rPr>
              <a:t>1. Go to the SupplierNet homepage: </a:t>
            </a:r>
            <a:r>
              <a:rPr lang="en-US" dirty="0">
                <a:solidFill>
                  <a:srgbClr val="413D3C"/>
                </a:solidFill>
                <a:hlinkClick r:id="rId2">
                  <a:extLst>
                    <a:ext uri="{A12FA001-AC4F-418D-AE19-62706E023703}">
                      <ahyp:hlinkClr xmlns:ahyp="http://schemas.microsoft.com/office/drawing/2018/hyperlinkcolor" val="tx"/>
                    </a:ext>
                  </a:extLst>
                </a:hlinkClick>
              </a:rPr>
              <a:t>https://suppliernet.walgreens.com</a:t>
            </a:r>
            <a:endParaRPr lang="en-US" sz="2400" dirty="0">
              <a:solidFill>
                <a:srgbClr val="413D3C"/>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413D3C"/>
                </a:solidFill>
                <a:latin typeface="Tahoma" panose="020B0604030504040204" pitchFamily="34" charset="0"/>
                <a:ea typeface="Tahoma" panose="020B0604030504040204" pitchFamily="34" charset="0"/>
                <a:cs typeface="Tahoma" panose="020B0604030504040204" pitchFamily="34" charset="0"/>
              </a:rPr>
              <a:t>2. Click ‘</a:t>
            </a:r>
            <a:r>
              <a:rPr lang="en-US" sz="2400" b="1" dirty="0">
                <a:solidFill>
                  <a:srgbClr val="413D3C"/>
                </a:solidFill>
                <a:latin typeface="Tahoma" panose="020B0604030504040204" pitchFamily="34" charset="0"/>
                <a:ea typeface="Tahoma" panose="020B0604030504040204" pitchFamily="34" charset="0"/>
                <a:cs typeface="Tahoma" panose="020B0604030504040204" pitchFamily="34" charset="0"/>
              </a:rPr>
              <a:t>Register</a:t>
            </a:r>
            <a:r>
              <a:rPr lang="en-US" sz="2400" dirty="0">
                <a:solidFill>
                  <a:srgbClr val="413D3C"/>
                </a:solidFill>
                <a:latin typeface="Tahoma" panose="020B0604030504040204" pitchFamily="34" charset="0"/>
                <a:ea typeface="Tahoma" panose="020B0604030504040204" pitchFamily="34" charset="0"/>
                <a:cs typeface="Tahoma" panose="020B0604030504040204" pitchFamily="34" charset="0"/>
              </a:rPr>
              <a:t>’ on the SupplierNet homepage to register yourself as a new user (Using your name and company email address).</a:t>
            </a:r>
          </a:p>
          <a:p>
            <a:pPr marL="0" indent="0">
              <a:buNone/>
            </a:pPr>
            <a:endParaRPr lang="en-US" dirty="0"/>
          </a:p>
        </p:txBody>
      </p:sp>
      <p:pic>
        <p:nvPicPr>
          <p:cNvPr id="7" name="Picture 6">
            <a:extLst>
              <a:ext uri="{FF2B5EF4-FFF2-40B4-BE49-F238E27FC236}">
                <a16:creationId xmlns:a16="http://schemas.microsoft.com/office/drawing/2014/main" id="{74C3A6F9-9A4C-BECB-7673-4E3C36DFC0F3}"/>
              </a:ext>
            </a:extLst>
          </p:cNvPr>
          <p:cNvPicPr/>
          <p:nvPr/>
        </p:nvPicPr>
        <p:blipFill>
          <a:blip r:embed="rId3"/>
          <a:stretch>
            <a:fillRect/>
          </a:stretch>
        </p:blipFill>
        <p:spPr>
          <a:xfrm>
            <a:off x="3517638" y="3192727"/>
            <a:ext cx="5374005" cy="2432685"/>
          </a:xfrm>
          <a:prstGeom prst="rect">
            <a:avLst/>
          </a:prstGeom>
        </p:spPr>
      </p:pic>
      <p:sp>
        <p:nvSpPr>
          <p:cNvPr id="8" name="Rectangle 7">
            <a:extLst>
              <a:ext uri="{FF2B5EF4-FFF2-40B4-BE49-F238E27FC236}">
                <a16:creationId xmlns:a16="http://schemas.microsoft.com/office/drawing/2014/main" id="{0CE53B78-618F-66A6-8BFC-0F204DA5C05B}"/>
              </a:ext>
            </a:extLst>
          </p:cNvPr>
          <p:cNvSpPr>
            <a:spLocks noChangeArrowheads="1"/>
          </p:cNvSpPr>
          <p:nvPr/>
        </p:nvSpPr>
        <p:spPr bwMode="auto">
          <a:xfrm>
            <a:off x="5593451" y="4306040"/>
            <a:ext cx="1222377" cy="20605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482132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34</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latin typeface="Tahoma" panose="020B0604030504040204" pitchFamily="34" charset="0"/>
                <a:ea typeface="Tahoma" panose="020B0604030504040204" pitchFamily="34" charset="0"/>
                <a:cs typeface="Tahoma" panose="020B0604030504040204" pitchFamily="34" charset="0"/>
              </a:rPr>
              <a:t>Steps for Registering as a new user</a:t>
            </a:r>
          </a:p>
          <a:p>
            <a:pPr marL="0" indent="0">
              <a:buNone/>
            </a:pPr>
            <a:r>
              <a:rPr lang="en-US" sz="1800">
                <a:solidFill>
                  <a:srgbClr val="413D3C"/>
                </a:solidFill>
                <a:ea typeface="Tahoma" panose="020B0604030504040204" pitchFamily="34" charset="0"/>
                <a:cs typeface="Tahoma" panose="020B0604030504040204" pitchFamily="34" charset="0"/>
              </a:rPr>
              <a:t>3. The ‘</a:t>
            </a:r>
            <a:r>
              <a:rPr lang="en-US" sz="1800" b="1">
                <a:solidFill>
                  <a:srgbClr val="413D3C"/>
                </a:solidFill>
                <a:ea typeface="Tahoma" panose="020B0604030504040204" pitchFamily="34" charset="0"/>
                <a:cs typeface="Tahoma" panose="020B0604030504040204" pitchFamily="34" charset="0"/>
              </a:rPr>
              <a:t>New user registration</a:t>
            </a:r>
            <a:r>
              <a:rPr lang="en-US" sz="1800">
                <a:solidFill>
                  <a:srgbClr val="413D3C"/>
                </a:solidFill>
                <a:ea typeface="Tahoma" panose="020B0604030504040204" pitchFamily="34" charset="0"/>
                <a:cs typeface="Tahoma" panose="020B0604030504040204" pitchFamily="34" charset="0"/>
              </a:rPr>
              <a:t>’ screen will open up after you click ‘</a:t>
            </a:r>
            <a:r>
              <a:rPr lang="en-US" sz="1800" b="1">
                <a:solidFill>
                  <a:srgbClr val="413D3C"/>
                </a:solidFill>
                <a:ea typeface="Tahoma" panose="020B0604030504040204" pitchFamily="34" charset="0"/>
                <a:cs typeface="Tahoma" panose="020B0604030504040204" pitchFamily="34" charset="0"/>
              </a:rPr>
              <a:t>Register</a:t>
            </a:r>
            <a:r>
              <a:rPr lang="en-US" sz="1800">
                <a:solidFill>
                  <a:srgbClr val="413D3C"/>
                </a:solidFill>
                <a:ea typeface="Tahoma" panose="020B0604030504040204" pitchFamily="34" charset="0"/>
                <a:cs typeface="Tahoma" panose="020B0604030504040204" pitchFamily="34" charset="0"/>
              </a:rPr>
              <a:t>’. Click ‘</a:t>
            </a:r>
            <a:r>
              <a:rPr lang="en-US" sz="1800" b="1">
                <a:solidFill>
                  <a:srgbClr val="413D3C"/>
                </a:solidFill>
                <a:ea typeface="Tahoma" panose="020B0604030504040204" pitchFamily="34" charset="0"/>
                <a:cs typeface="Tahoma" panose="020B0604030504040204" pitchFamily="34" charset="0"/>
              </a:rPr>
              <a:t>Next</a:t>
            </a:r>
            <a:r>
              <a:rPr lang="en-US" sz="1800">
                <a:solidFill>
                  <a:srgbClr val="413D3C"/>
                </a:solidFill>
                <a:ea typeface="Tahoma" panose="020B0604030504040204" pitchFamily="34" charset="0"/>
                <a:cs typeface="Tahoma" panose="020B0604030504040204" pitchFamily="34" charset="0"/>
              </a:rPr>
              <a:t>’ to continue. </a:t>
            </a:r>
          </a:p>
          <a:p>
            <a:pPr marL="0" indent="0">
              <a:buNone/>
            </a:pPr>
            <a:endParaRPr lang="en-US"/>
          </a:p>
        </p:txBody>
      </p:sp>
      <p:pic>
        <p:nvPicPr>
          <p:cNvPr id="8" name="Picture 7">
            <a:extLst>
              <a:ext uri="{FF2B5EF4-FFF2-40B4-BE49-F238E27FC236}">
                <a16:creationId xmlns:a16="http://schemas.microsoft.com/office/drawing/2014/main" id="{22F3543A-C003-E53C-11AD-2C9C1AC42FBB}"/>
              </a:ext>
            </a:extLst>
          </p:cNvPr>
          <p:cNvPicPr/>
          <p:nvPr/>
        </p:nvPicPr>
        <p:blipFill rotWithShape="1">
          <a:blip r:embed="rId2"/>
          <a:srcRect l="1292" t="15465"/>
          <a:stretch/>
        </p:blipFill>
        <p:spPr bwMode="auto">
          <a:xfrm>
            <a:off x="2363680" y="2461823"/>
            <a:ext cx="7061200" cy="2541954"/>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525AEE35-09C1-CD72-17DA-D3F6930252B0}"/>
              </a:ext>
            </a:extLst>
          </p:cNvPr>
          <p:cNvSpPr>
            <a:spLocks noChangeArrowheads="1"/>
          </p:cNvSpPr>
          <p:nvPr/>
        </p:nvSpPr>
        <p:spPr bwMode="auto">
          <a:xfrm>
            <a:off x="3222593" y="3429000"/>
            <a:ext cx="461639" cy="15757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79524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35</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latin typeface="Tahoma" panose="020B0604030504040204" pitchFamily="34" charset="0"/>
                <a:ea typeface="Tahoma" panose="020B0604030504040204" pitchFamily="34" charset="0"/>
                <a:cs typeface="Tahoma" panose="020B0604030504040204" pitchFamily="34" charset="0"/>
              </a:rPr>
              <a:t>Steps for Registering as a new user</a:t>
            </a:r>
          </a:p>
          <a:p>
            <a:pPr marL="0" indent="0">
              <a:buNone/>
            </a:pPr>
            <a:r>
              <a:rPr kumimoji="0" lang="en-US" altLang="en-US" sz="1800" b="0" i="0" u="none" strike="noStrike" cap="none" normalizeH="0" baseline="0">
                <a:ln>
                  <a:noFill/>
                </a:ln>
                <a:solidFill>
                  <a:srgbClr val="413D3C"/>
                </a:solidFill>
                <a:effectLst/>
                <a:latin typeface="Tahoma" panose="020B0604030504040204" pitchFamily="34" charset="0"/>
                <a:ea typeface="Tahoma" panose="020B0604030504040204" pitchFamily="34" charset="0"/>
                <a:cs typeface="Tahoma" panose="020B0604030504040204" pitchFamily="34" charset="0"/>
              </a:rPr>
              <a:t>4. On the below screen, please enter your details and choose the appropriate User Type. Click ‘</a:t>
            </a:r>
            <a:r>
              <a:rPr kumimoji="0" lang="en-US" altLang="en-US" sz="1800" b="1" i="0" u="none" strike="noStrike" cap="none" normalizeH="0" baseline="0">
                <a:ln>
                  <a:noFill/>
                </a:ln>
                <a:solidFill>
                  <a:srgbClr val="413D3C"/>
                </a:solidFill>
                <a:effectLst/>
                <a:latin typeface="Tahoma" panose="020B0604030504040204" pitchFamily="34" charset="0"/>
                <a:ea typeface="Tahoma" panose="020B0604030504040204" pitchFamily="34" charset="0"/>
                <a:cs typeface="Tahoma" panose="020B0604030504040204" pitchFamily="34" charset="0"/>
              </a:rPr>
              <a:t>Next’</a:t>
            </a:r>
            <a:r>
              <a:rPr kumimoji="0" lang="en-US" altLang="en-US" sz="1800" b="0" i="0" u="none" strike="noStrike" cap="none" normalizeH="0" baseline="0">
                <a:ln>
                  <a:noFill/>
                </a:ln>
                <a:solidFill>
                  <a:srgbClr val="413D3C"/>
                </a:solidFill>
                <a:effectLst/>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a:p>
        </p:txBody>
      </p:sp>
      <p:pic>
        <p:nvPicPr>
          <p:cNvPr id="7" name="Picture 1">
            <a:extLst>
              <a:ext uri="{FF2B5EF4-FFF2-40B4-BE49-F238E27FC236}">
                <a16:creationId xmlns:a16="http://schemas.microsoft.com/office/drawing/2014/main" id="{85B47A8D-61D3-EC79-AEFD-CC9848E90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91" t="18771" r="1395" b="8160"/>
          <a:stretch>
            <a:fillRect/>
          </a:stretch>
        </p:blipFill>
        <p:spPr bwMode="auto">
          <a:xfrm>
            <a:off x="2551252" y="2437078"/>
            <a:ext cx="6635750" cy="2768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DFBABCD-6415-5ABE-EC46-4C20F34064D8}"/>
              </a:ext>
            </a:extLst>
          </p:cNvPr>
          <p:cNvSpPr>
            <a:spLocks noChangeArrowheads="1"/>
          </p:cNvSpPr>
          <p:nvPr/>
        </p:nvSpPr>
        <p:spPr bwMode="auto">
          <a:xfrm>
            <a:off x="3787759" y="4607511"/>
            <a:ext cx="464645" cy="15979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36917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36</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Steps for Registering as a new user</a:t>
            </a:r>
          </a:p>
          <a:p>
            <a:pPr marL="0" marR="0" lvl="0" indent="0" algn="l" defTabSz="685440" rtl="0" eaLnBrk="1" fontAlgn="base"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5.</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Provide your vendor number. </a:t>
            </a:r>
          </a:p>
          <a:p>
            <a:pPr marL="342720" marR="0" lvl="1" indent="0" algn="l" defTabSz="68544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a. You can separate up to five marketing vendor numbers with a comma.  </a:t>
            </a:r>
          </a:p>
          <a:p>
            <a:pPr marL="342720" marR="0" lvl="1" indent="0" algn="l" defTabSz="68544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b. Select ‘</a:t>
            </a:r>
            <a:r>
              <a:rPr kumimoji="0" lang="en-US" sz="1800" b="1"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MV Vendor #’ </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from the dropdown on the below screen, enter your vendor number in the text field and click the ‘Add to Profile’ button. </a:t>
            </a: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Note</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The AP vendor # will be the accounts payable # for Service Vendor types. </a:t>
            </a:r>
          </a:p>
          <a:p>
            <a:pPr marL="0" marR="0" lvl="0" indent="0" algn="l" defTabSz="68544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6. Check all the applications that you will need access to then click ‘</a:t>
            </a:r>
            <a:r>
              <a:rPr kumimoji="0" lang="en-US" sz="1800" b="1"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Next</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a:t>
            </a:r>
          </a:p>
          <a:p>
            <a:pPr marL="0" indent="0">
              <a:buNone/>
            </a:pPr>
            <a:endParaRPr lang="en-US"/>
          </a:p>
        </p:txBody>
      </p:sp>
      <p:pic>
        <p:nvPicPr>
          <p:cNvPr id="7" name="Picture 6">
            <a:extLst>
              <a:ext uri="{FF2B5EF4-FFF2-40B4-BE49-F238E27FC236}">
                <a16:creationId xmlns:a16="http://schemas.microsoft.com/office/drawing/2014/main" id="{F864747F-9129-3F2D-43CD-AC41B947409D}"/>
              </a:ext>
            </a:extLst>
          </p:cNvPr>
          <p:cNvPicPr/>
          <p:nvPr/>
        </p:nvPicPr>
        <p:blipFill>
          <a:blip r:embed="rId2"/>
          <a:stretch>
            <a:fillRect/>
          </a:stretch>
        </p:blipFill>
        <p:spPr>
          <a:xfrm>
            <a:off x="2027808" y="3604800"/>
            <a:ext cx="7315200" cy="2190467"/>
          </a:xfrm>
          <a:prstGeom prst="rect">
            <a:avLst/>
          </a:prstGeom>
        </p:spPr>
      </p:pic>
      <p:sp>
        <p:nvSpPr>
          <p:cNvPr id="8" name="Rectangle 7">
            <a:extLst>
              <a:ext uri="{FF2B5EF4-FFF2-40B4-BE49-F238E27FC236}">
                <a16:creationId xmlns:a16="http://schemas.microsoft.com/office/drawing/2014/main" id="{03A61A98-EC8C-DB6B-BBEF-E7D59836AAB1}"/>
              </a:ext>
            </a:extLst>
          </p:cNvPr>
          <p:cNvSpPr>
            <a:spLocks noChangeArrowheads="1"/>
          </p:cNvSpPr>
          <p:nvPr/>
        </p:nvSpPr>
        <p:spPr bwMode="auto">
          <a:xfrm>
            <a:off x="4154750" y="5030437"/>
            <a:ext cx="422560" cy="15412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4141728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37</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normAutofit/>
          </a:bodyPr>
          <a:lstStyle/>
          <a:p>
            <a:pPr marL="0" indent="0">
              <a:buNone/>
            </a:pPr>
            <a:r>
              <a:rPr lang="en-US" b="1">
                <a:solidFill>
                  <a:srgbClr val="413D3C"/>
                </a:solidFill>
                <a:ea typeface="Tahoma" panose="020B0604030504040204" pitchFamily="34" charset="0"/>
                <a:cs typeface="Tahoma" panose="020B0604030504040204" pitchFamily="34" charset="0"/>
              </a:rPr>
              <a:t>Steps for Registering as a new user</a:t>
            </a:r>
          </a:p>
          <a:p>
            <a:pPr marL="0" indent="0">
              <a:buNone/>
            </a:pPr>
            <a:r>
              <a:rPr lang="en-US" sz="1800">
                <a:solidFill>
                  <a:srgbClr val="413D3C"/>
                </a:solidFill>
                <a:ea typeface="Tahoma" panose="020B0604030504040204" pitchFamily="34" charset="0"/>
                <a:cs typeface="Tahoma" panose="020B0604030504040204" pitchFamily="34" charset="0"/>
              </a:rPr>
              <a:t>7. Once you submit your registration request you will be taken to a confirmation screen.</a:t>
            </a:r>
          </a:p>
          <a:p>
            <a:pPr marL="0" indent="0">
              <a:buNone/>
            </a:pPr>
            <a:endParaRPr lang="en-US" sz="1800">
              <a:solidFill>
                <a:srgbClr val="413D3C"/>
              </a:solidFill>
            </a:endParaRPr>
          </a:p>
        </p:txBody>
      </p:sp>
      <p:pic>
        <p:nvPicPr>
          <p:cNvPr id="7" name="Picture 6">
            <a:extLst>
              <a:ext uri="{FF2B5EF4-FFF2-40B4-BE49-F238E27FC236}">
                <a16:creationId xmlns:a16="http://schemas.microsoft.com/office/drawing/2014/main" id="{E1EC8461-1A22-8CC7-E616-486DB8DE1723}"/>
              </a:ext>
            </a:extLst>
          </p:cNvPr>
          <p:cNvPicPr/>
          <p:nvPr/>
        </p:nvPicPr>
        <p:blipFill rotWithShape="1">
          <a:blip r:embed="rId2">
            <a:extLst>
              <a:ext uri="{28A0092B-C50C-407E-A947-70E740481C1C}">
                <a14:useLocalDpi xmlns:a14="http://schemas.microsoft.com/office/drawing/2010/main" val="0"/>
              </a:ext>
            </a:extLst>
          </a:blip>
          <a:srcRect l="2" t="21325" r="39230" b="44585"/>
          <a:stretch/>
        </p:blipFill>
        <p:spPr bwMode="auto">
          <a:xfrm>
            <a:off x="1919796" y="2434014"/>
            <a:ext cx="7162800" cy="1143000"/>
          </a:xfrm>
          <a:prstGeom prst="rect">
            <a:avLst/>
          </a:prstGeom>
          <a:noFill/>
        </p:spPr>
      </p:pic>
      <p:sp>
        <p:nvSpPr>
          <p:cNvPr id="9" name="TextBox 8">
            <a:extLst>
              <a:ext uri="{FF2B5EF4-FFF2-40B4-BE49-F238E27FC236}">
                <a16:creationId xmlns:a16="http://schemas.microsoft.com/office/drawing/2014/main" id="{7B5E1CDE-40A0-6CAF-63A0-4D2591583AED}"/>
              </a:ext>
            </a:extLst>
          </p:cNvPr>
          <p:cNvSpPr txBox="1"/>
          <p:nvPr/>
        </p:nvSpPr>
        <p:spPr>
          <a:xfrm>
            <a:off x="719136" y="4034993"/>
            <a:ext cx="10448526" cy="1526828"/>
          </a:xfrm>
          <a:prstGeom prst="rect">
            <a:avLst/>
          </a:prstGeom>
          <a:noFill/>
        </p:spPr>
        <p:txBody>
          <a:bodyPr wrap="square">
            <a:spAutoFit/>
          </a:bodyPr>
          <a:lstStyle/>
          <a:p>
            <a:pPr marR="791210" lvl="0" algn="just" fontAlgn="base">
              <a:lnSpc>
                <a:spcPct val="103000"/>
              </a:lnSpc>
              <a:spcBef>
                <a:spcPts val="0"/>
              </a:spcBef>
              <a:spcAft>
                <a:spcPts val="1120"/>
              </a:spcAft>
              <a:buClr>
                <a:srgbClr val="000000"/>
              </a:buClr>
              <a:buSzPts val="1200"/>
            </a:pPr>
            <a:r>
              <a:rPr lang="en-US">
                <a:solidFill>
                  <a:srgbClr val="413D3C"/>
                </a:solidFill>
                <a:uFill>
                  <a:solidFill>
                    <a:srgbClr val="000000"/>
                  </a:solidFill>
                </a:uFill>
                <a:ea typeface="Arial" panose="020B0604020202020204" pitchFamily="34" charset="0"/>
                <a:cs typeface="Arial" panose="020B0604020202020204" pitchFamily="34" charset="0"/>
              </a:rPr>
              <a:t>8. </a:t>
            </a:r>
            <a:r>
              <a:rPr lang="en-US">
                <a:solidFill>
                  <a:srgbClr val="413D3C"/>
                </a:solidFill>
                <a:uFill>
                  <a:solidFill>
                    <a:srgbClr val="000000"/>
                  </a:solidFill>
                </a:uFill>
                <a:ea typeface="Tahoma" panose="020B0604030504040204" pitchFamily="34" charset="0"/>
                <a:cs typeface="Tahoma" panose="020B0604030504040204" pitchFamily="34" charset="0"/>
              </a:rPr>
              <a:t>Although the screen reflects “Supervisor”, it’s your “account administrator”. The account administrator will receive an email from </a:t>
            </a:r>
            <a:r>
              <a:rPr lang="en-US">
                <a:solidFill>
                  <a:srgbClr val="413D3C"/>
                </a:solidFill>
                <a:uFill>
                  <a:solidFill>
                    <a:srgbClr val="000000"/>
                  </a:solidFill>
                </a:u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VendorSetup.Support@walgreens.com</a:t>
            </a:r>
            <a:r>
              <a:rPr lang="en-US">
                <a:solidFill>
                  <a:srgbClr val="413D3C"/>
                </a:solidFill>
                <a:uFill>
                  <a:solidFill>
                    <a:srgbClr val="000000"/>
                  </a:solidFill>
                </a:uFill>
                <a:ea typeface="Tahoma" panose="020B0604030504040204" pitchFamily="34" charset="0"/>
                <a:cs typeface="Tahoma" panose="020B0604030504040204" pitchFamily="34" charset="0"/>
              </a:rPr>
              <a:t> with the next steps and a link to complete your registration. After administrator approval, the user credentials will be sent to the registered email address. DO NOT reply to the </a:t>
            </a:r>
            <a:r>
              <a:rPr lang="en-US">
                <a:solidFill>
                  <a:srgbClr val="413D3C"/>
                </a:solidFill>
                <a:uFill>
                  <a:solidFill>
                    <a:srgbClr val="000000"/>
                  </a:solidFill>
                </a:u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VendorSetup.Support@walgreens.com</a:t>
            </a:r>
            <a:r>
              <a:rPr lang="en-US">
                <a:solidFill>
                  <a:srgbClr val="413D3C"/>
                </a:solidFill>
                <a:uFill>
                  <a:solidFill>
                    <a:srgbClr val="000000"/>
                  </a:solidFill>
                </a:uFill>
                <a:ea typeface="Tahoma" panose="020B0604030504040204" pitchFamily="34" charset="0"/>
                <a:cs typeface="Tahoma" panose="020B0604030504040204" pitchFamily="34" charset="0"/>
              </a:rPr>
              <a:t> email, it is </a:t>
            </a:r>
            <a:r>
              <a:rPr lang="en-US" b="1" u="sng">
                <a:solidFill>
                  <a:srgbClr val="413D3C"/>
                </a:solidFill>
                <a:uFill>
                  <a:solidFill>
                    <a:srgbClr val="000000"/>
                  </a:solidFill>
                </a:uFill>
                <a:ea typeface="Tahoma" panose="020B0604030504040204" pitchFamily="34" charset="0"/>
                <a:cs typeface="Tahoma" panose="020B0604030504040204" pitchFamily="34" charset="0"/>
              </a:rPr>
              <a:t>not</a:t>
            </a:r>
            <a:r>
              <a:rPr lang="en-US">
                <a:solidFill>
                  <a:srgbClr val="413D3C"/>
                </a:solidFill>
                <a:uFill>
                  <a:solidFill>
                    <a:srgbClr val="000000"/>
                  </a:solidFill>
                </a:uFill>
                <a:ea typeface="Tahoma" panose="020B0604030504040204" pitchFamily="34" charset="0"/>
                <a:cs typeface="Tahoma" panose="020B0604030504040204" pitchFamily="34" charset="0"/>
              </a:rPr>
              <a:t> monitored. </a:t>
            </a:r>
            <a:endParaRPr lang="en-US" u="none" strike="noStrike">
              <a:solidFill>
                <a:srgbClr val="413D3C"/>
              </a:solidFill>
              <a:effectLst/>
              <a:uFill>
                <a:solidFill>
                  <a:srgbClr val="000000"/>
                </a:solidFill>
              </a:u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970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38</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r>
              <a:rPr lang="en-US" sz="1800">
                <a:solidFill>
                  <a:srgbClr val="413D3C"/>
                </a:solidFill>
                <a:ea typeface="Tahoma" panose="020B0604030504040204" pitchFamily="34" charset="0"/>
                <a:cs typeface="Tahoma" panose="020B0604030504040204" pitchFamily="34" charset="0"/>
              </a:rPr>
              <a:t>Follow these steps if you need to request additional vendor access to Walgreens applications. </a:t>
            </a:r>
          </a:p>
          <a:p>
            <a:r>
              <a:rPr lang="en-US" sz="1800" b="1">
                <a:solidFill>
                  <a:srgbClr val="413D3C"/>
                </a:solidFill>
                <a:ea typeface="Tahoma" panose="020B0604030504040204" pitchFamily="34" charset="0"/>
                <a:cs typeface="Tahoma" panose="020B0604030504040204" pitchFamily="34" charset="0"/>
              </a:rPr>
              <a:t>Note: </a:t>
            </a:r>
            <a:r>
              <a:rPr lang="en-US" sz="1800">
                <a:solidFill>
                  <a:srgbClr val="413D3C"/>
                </a:solidFill>
                <a:ea typeface="Tahoma" panose="020B0604030504040204" pitchFamily="34" charset="0"/>
                <a:cs typeface="Tahoma" panose="020B0604030504040204" pitchFamily="34" charset="0"/>
              </a:rPr>
              <a:t>You must be a registered user to complete this action</a:t>
            </a:r>
          </a:p>
          <a:p>
            <a:endParaRPr lang="en-US" sz="1800">
              <a:solidFill>
                <a:srgbClr val="413D3C"/>
              </a:solidFill>
              <a:ea typeface="Tahoma" panose="020B0604030504040204" pitchFamily="34" charset="0"/>
              <a:cs typeface="Tahoma" panose="020B0604030504040204" pitchFamily="34" charset="0"/>
            </a:endParaRPr>
          </a:p>
          <a:p>
            <a:pPr marL="0" indent="0">
              <a:buNone/>
            </a:pPr>
            <a:r>
              <a:rPr lang="en-US" altLang="en-US" sz="1800">
                <a:solidFill>
                  <a:srgbClr val="413D3C"/>
                </a:solidFill>
                <a:ea typeface="Tahoma" panose="020B0604030504040204" pitchFamily="34" charset="0"/>
                <a:cs typeface="Tahoma" panose="020B0604030504040204" pitchFamily="34" charset="0"/>
              </a:rPr>
              <a:t>1. Login to SupplierNet (</a:t>
            </a:r>
            <a:r>
              <a:rPr lang="en-US" sz="1800">
                <a:solidFill>
                  <a:srgbClr val="413D3C"/>
                </a:solidFill>
                <a:hlinkClick r:id="rId2">
                  <a:extLst>
                    <a:ext uri="{A12FA001-AC4F-418D-AE19-62706E023703}">
                      <ahyp:hlinkClr xmlns:ahyp="http://schemas.microsoft.com/office/drawing/2018/hyperlinkcolor" val="tx"/>
                    </a:ext>
                  </a:extLst>
                </a:hlinkClick>
              </a:rPr>
              <a:t>https://suppliernet.walgreens.com</a:t>
            </a:r>
            <a:r>
              <a:rPr lang="en-US" altLang="en-US" sz="1800">
                <a:solidFill>
                  <a:srgbClr val="413D3C"/>
                </a:solidFill>
                <a:ea typeface="Tahoma" panose="020B0604030504040204" pitchFamily="34" charset="0"/>
                <a:cs typeface="Tahoma" panose="020B0604030504040204" pitchFamily="34" charset="0"/>
              </a:rPr>
              <a:t>) and select the ‘</a:t>
            </a:r>
            <a:r>
              <a:rPr lang="en-US" altLang="en-US" sz="1800" b="1">
                <a:solidFill>
                  <a:srgbClr val="413D3C"/>
                </a:solidFill>
                <a:ea typeface="Tahoma" panose="020B0604030504040204" pitchFamily="34" charset="0"/>
                <a:cs typeface="Tahoma" panose="020B0604030504040204" pitchFamily="34" charset="0"/>
              </a:rPr>
              <a:t>My Walgreens</a:t>
            </a:r>
            <a:r>
              <a:rPr lang="en-US" altLang="en-US" sz="1800">
                <a:solidFill>
                  <a:srgbClr val="413D3C"/>
                </a:solidFill>
                <a:ea typeface="Tahoma" panose="020B0604030504040204" pitchFamily="34" charset="0"/>
                <a:cs typeface="Tahoma" panose="020B0604030504040204" pitchFamily="34" charset="0"/>
              </a:rPr>
              <a:t>’ tab.</a:t>
            </a:r>
            <a:endParaRPr kumimoji="0" lang="en-US" altLang="en-US" sz="1800" b="0" i="0" u="none" strike="noStrike" cap="none" normalizeH="0" baseline="0">
              <a:ln>
                <a:noFill/>
              </a:ln>
              <a:solidFill>
                <a:srgbClr val="413D3C"/>
              </a:solidFill>
              <a:effectLst/>
            </a:endParaRPr>
          </a:p>
          <a:p>
            <a:endParaRPr lang="en-US" sz="2400">
              <a:solidFill>
                <a:srgbClr val="413D3C"/>
              </a:solidFill>
              <a:ea typeface="Tahoma" panose="020B0604030504040204" pitchFamily="34" charset="0"/>
              <a:cs typeface="Tahoma" panose="020B0604030504040204" pitchFamily="34" charset="0"/>
            </a:endParaRPr>
          </a:p>
          <a:p>
            <a:endParaRPr lang="en-US" sz="2400" b="1">
              <a:solidFill>
                <a:srgbClr val="413D3C"/>
              </a:solidFill>
              <a:ea typeface="Tahoma" panose="020B0604030504040204" pitchFamily="34" charset="0"/>
              <a:cs typeface="Tahoma" panose="020B0604030504040204" pitchFamily="34" charset="0"/>
            </a:endParaRPr>
          </a:p>
          <a:p>
            <a:pPr marL="0" indent="0">
              <a:buNone/>
            </a:pPr>
            <a:endParaRPr lang="en-US">
              <a:solidFill>
                <a:srgbClr val="413D3C"/>
              </a:solidFill>
            </a:endParaRPr>
          </a:p>
        </p:txBody>
      </p:sp>
      <p:pic>
        <p:nvPicPr>
          <p:cNvPr id="7" name="Picture 6">
            <a:extLst>
              <a:ext uri="{FF2B5EF4-FFF2-40B4-BE49-F238E27FC236}">
                <a16:creationId xmlns:a16="http://schemas.microsoft.com/office/drawing/2014/main" id="{62B2256F-8D0E-9946-681A-ED3993AD5AF3}"/>
              </a:ext>
            </a:extLst>
          </p:cNvPr>
          <p:cNvPicPr/>
          <p:nvPr/>
        </p:nvPicPr>
        <p:blipFill rotWithShape="1">
          <a:blip r:embed="rId3">
            <a:extLst>
              <a:ext uri="{28A0092B-C50C-407E-A947-70E740481C1C}">
                <a14:useLocalDpi xmlns:a14="http://schemas.microsoft.com/office/drawing/2010/main" val="0"/>
              </a:ext>
            </a:extLst>
          </a:blip>
          <a:srcRect t="16033" b="14983"/>
          <a:stretch/>
        </p:blipFill>
        <p:spPr bwMode="auto">
          <a:xfrm>
            <a:off x="3406786" y="3533916"/>
            <a:ext cx="5734256" cy="2637649"/>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C2917BD6-47DD-5D4E-9E27-AF9C72F91209}"/>
              </a:ext>
            </a:extLst>
          </p:cNvPr>
          <p:cNvSpPr>
            <a:spLocks noChangeArrowheads="1"/>
          </p:cNvSpPr>
          <p:nvPr/>
        </p:nvSpPr>
        <p:spPr bwMode="auto">
          <a:xfrm>
            <a:off x="6696290" y="3934291"/>
            <a:ext cx="539751" cy="25607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734733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39</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pPr marL="0" indent="0">
              <a:buNone/>
            </a:pPr>
            <a:r>
              <a:rPr lang="en-US" altLang="en-US" sz="1800">
                <a:solidFill>
                  <a:srgbClr val="413D3C"/>
                </a:solidFill>
                <a:ea typeface="Tahoma" panose="020B0604030504040204" pitchFamily="34" charset="0"/>
                <a:cs typeface="Tahoma" panose="020B0604030504040204" pitchFamily="34" charset="0"/>
              </a:rPr>
              <a:t>2. Click the ‘</a:t>
            </a:r>
            <a:r>
              <a:rPr lang="en-US" altLang="en-US" sz="1800" b="1">
                <a:solidFill>
                  <a:srgbClr val="413D3C"/>
                </a:solidFill>
                <a:ea typeface="Tahoma" panose="020B0604030504040204" pitchFamily="34" charset="0"/>
                <a:cs typeface="Tahoma" panose="020B0604030504040204" pitchFamily="34" charset="0"/>
              </a:rPr>
              <a:t>Update Registration’</a:t>
            </a:r>
            <a:r>
              <a:rPr lang="en-US" altLang="en-US" sz="1800">
                <a:solidFill>
                  <a:srgbClr val="413D3C"/>
                </a:solidFill>
                <a:ea typeface="Tahoma" panose="020B0604030504040204" pitchFamily="34" charset="0"/>
                <a:cs typeface="Tahoma" panose="020B0604030504040204" pitchFamily="34" charset="0"/>
              </a:rPr>
              <a:t> link.</a:t>
            </a:r>
            <a:endParaRPr kumimoji="0" lang="en-US" altLang="en-US" sz="1800" b="0" i="0" u="none" strike="noStrike" cap="none" normalizeH="0" baseline="0">
              <a:ln>
                <a:noFill/>
              </a:ln>
              <a:solidFill>
                <a:srgbClr val="413D3C"/>
              </a:solidFill>
              <a:effectLst/>
            </a:endParaRPr>
          </a:p>
          <a:p>
            <a:pPr marL="0" indent="0">
              <a:buNone/>
            </a:pPr>
            <a:endParaRPr lang="en-US"/>
          </a:p>
        </p:txBody>
      </p:sp>
      <p:pic>
        <p:nvPicPr>
          <p:cNvPr id="7" name="Picture 6">
            <a:extLst>
              <a:ext uri="{FF2B5EF4-FFF2-40B4-BE49-F238E27FC236}">
                <a16:creationId xmlns:a16="http://schemas.microsoft.com/office/drawing/2014/main" id="{1DC9575A-27DA-F256-D4B6-BC1A2FFD89D8}"/>
              </a:ext>
            </a:extLst>
          </p:cNvPr>
          <p:cNvPicPr/>
          <p:nvPr/>
        </p:nvPicPr>
        <p:blipFill rotWithShape="1">
          <a:blip r:embed="rId2">
            <a:extLst>
              <a:ext uri="{28A0092B-C50C-407E-A947-70E740481C1C}">
                <a14:useLocalDpi xmlns:a14="http://schemas.microsoft.com/office/drawing/2010/main" val="0"/>
              </a:ext>
            </a:extLst>
          </a:blip>
          <a:srcRect l="1199" t="18399" r="3449" b="15151"/>
          <a:stretch/>
        </p:blipFill>
        <p:spPr bwMode="auto">
          <a:xfrm>
            <a:off x="2702511" y="2355555"/>
            <a:ext cx="6096000" cy="2937922"/>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A279F8DF-ED34-0476-90EF-A14DD18D14F7}"/>
              </a:ext>
            </a:extLst>
          </p:cNvPr>
          <p:cNvSpPr>
            <a:spLocks noChangeArrowheads="1"/>
          </p:cNvSpPr>
          <p:nvPr/>
        </p:nvSpPr>
        <p:spPr bwMode="auto">
          <a:xfrm>
            <a:off x="2885457" y="4691822"/>
            <a:ext cx="1444626" cy="21977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60235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pPr marL="0" indent="0">
              <a:buNone/>
            </a:pPr>
            <a:r>
              <a:rPr lang="en-US" sz="4400">
                <a:solidFill>
                  <a:srgbClr val="413D3C"/>
                </a:solidFill>
              </a:rPr>
              <a:t>What is Master Data at Walgreens? </a:t>
            </a:r>
            <a:endParaRPr lang="en-US" sz="4400"/>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36070" y="1189941"/>
            <a:ext cx="10736264" cy="5531534"/>
          </a:xfrm>
        </p:spPr>
        <p:txBody>
          <a:bodyPr>
            <a:normAutofit/>
          </a:bodyPr>
          <a:lstStyle/>
          <a:p>
            <a:pPr marL="0" indent="0">
              <a:buNone/>
            </a:pPr>
            <a:r>
              <a:rPr lang="en-US" sz="1800">
                <a:solidFill>
                  <a:srgbClr val="413D3C"/>
                </a:solidFill>
              </a:rPr>
              <a:t>Master data is the consistent and uniform set of identifiers and extended attributes that describes the </a:t>
            </a:r>
            <a:r>
              <a:rPr lang="en-US" sz="1800" b="1">
                <a:solidFill>
                  <a:srgbClr val="413D3C"/>
                </a:solidFill>
              </a:rPr>
              <a:t>core entities of the enterprise </a:t>
            </a:r>
            <a:r>
              <a:rPr lang="en-US" sz="1800">
                <a:solidFill>
                  <a:srgbClr val="413D3C"/>
                </a:solidFill>
              </a:rPr>
              <a:t>including customers, prospects, citizens, suppliers, sites, hierarchies and chart of accounts.</a:t>
            </a:r>
          </a:p>
          <a:p>
            <a:pPr marL="0" indent="0">
              <a:buNone/>
            </a:pPr>
            <a:endParaRPr lang="en-US" sz="1800">
              <a:solidFill>
                <a:srgbClr val="413D3C"/>
              </a:solidFill>
            </a:endParaRPr>
          </a:p>
          <a:p>
            <a:pPr marL="0" indent="0">
              <a:buNone/>
            </a:pPr>
            <a:r>
              <a:rPr lang="en-US" sz="1800">
                <a:solidFill>
                  <a:srgbClr val="413D3C"/>
                </a:solidFill>
              </a:rPr>
              <a:t>Master Data Drives Our Integrated Business Processes </a:t>
            </a:r>
          </a:p>
          <a:p>
            <a:pPr lvl="1"/>
            <a:r>
              <a:rPr lang="en-US" sz="1800">
                <a:solidFill>
                  <a:srgbClr val="413D3C"/>
                </a:solidFill>
              </a:rPr>
              <a:t>Used across multiple functions at Walgreens</a:t>
            </a:r>
          </a:p>
          <a:p>
            <a:pPr lvl="1"/>
            <a:r>
              <a:rPr lang="en-US" sz="1800">
                <a:solidFill>
                  <a:srgbClr val="413D3C"/>
                </a:solidFill>
              </a:rPr>
              <a:t>At the core of Walgreens business activities such as:</a:t>
            </a:r>
          </a:p>
          <a:p>
            <a:pPr lvl="2"/>
            <a:r>
              <a:rPr lang="en-US" sz="1800">
                <a:solidFill>
                  <a:srgbClr val="413D3C"/>
                </a:solidFill>
              </a:rPr>
              <a:t>Purchase Orders </a:t>
            </a:r>
          </a:p>
          <a:p>
            <a:pPr lvl="2"/>
            <a:r>
              <a:rPr lang="en-US" sz="1800">
                <a:solidFill>
                  <a:srgbClr val="413D3C"/>
                </a:solidFill>
              </a:rPr>
              <a:t>Supplier Payments </a:t>
            </a:r>
          </a:p>
          <a:p>
            <a:pPr lvl="2"/>
            <a:r>
              <a:rPr lang="en-US" sz="1800">
                <a:solidFill>
                  <a:srgbClr val="413D3C"/>
                </a:solidFill>
              </a:rPr>
              <a:t>Inventory Valuation</a:t>
            </a:r>
          </a:p>
          <a:p>
            <a:pPr lvl="2"/>
            <a:r>
              <a:rPr lang="en-US" sz="1800">
                <a:solidFill>
                  <a:srgbClr val="413D3C"/>
                </a:solidFill>
              </a:rPr>
              <a:t>Inventory Locations</a:t>
            </a:r>
          </a:p>
          <a:p>
            <a:pPr lvl="2"/>
            <a:r>
              <a:rPr lang="en-US" sz="1800">
                <a:solidFill>
                  <a:srgbClr val="413D3C"/>
                </a:solidFill>
              </a:rPr>
              <a:t>Financial Reporting and Auditing</a:t>
            </a:r>
          </a:p>
          <a:p>
            <a:pPr marL="304810" lvl="1" indent="0">
              <a:buNone/>
            </a:pPr>
            <a:endParaRPr lang="en-US" sz="1800">
              <a:solidFill>
                <a:srgbClr val="413D3C"/>
              </a:solidFill>
            </a:endParaRPr>
          </a:p>
          <a:p>
            <a:pPr marL="0" indent="0">
              <a:buNone/>
            </a:pPr>
            <a:endParaRPr lang="en-US" sz="1800">
              <a:solidFill>
                <a:srgbClr val="413D3C"/>
              </a:solidFill>
            </a:endParaRPr>
          </a:p>
        </p:txBody>
      </p:sp>
      <p:sp>
        <p:nvSpPr>
          <p:cNvPr id="25" name="Oval 24">
            <a:extLst>
              <a:ext uri="{FF2B5EF4-FFF2-40B4-BE49-F238E27FC236}">
                <a16:creationId xmlns:a16="http://schemas.microsoft.com/office/drawing/2014/main" id="{C0C743BB-EE2E-AEFC-503A-95CF546FB405}"/>
              </a:ext>
            </a:extLst>
          </p:cNvPr>
          <p:cNvSpPr/>
          <p:nvPr/>
        </p:nvSpPr>
        <p:spPr>
          <a:xfrm>
            <a:off x="8491320" y="2404195"/>
            <a:ext cx="720563" cy="720563"/>
          </a:xfrm>
          <a:prstGeom prst="ellipse">
            <a:avLst/>
          </a:prstGeom>
          <a:solidFill>
            <a:srgbClr val="CDCDD3"/>
          </a:solidFill>
          <a:ln w="25400" cap="flat" cmpd="sng" algn="ctr">
            <a:solidFill>
              <a:srgbClr val="FFFFFF">
                <a:hueOff val="0"/>
                <a:satOff val="0"/>
                <a:lumOff val="0"/>
                <a:alphaOff val="0"/>
              </a:srgbClr>
            </a:solidFill>
            <a:prstDash val="solid"/>
          </a:ln>
          <a:effectLst/>
        </p:spPr>
        <p:txBody>
          <a:bodyPr/>
          <a:lstStyle/>
          <a:p>
            <a:endParaRPr lang="en-US"/>
          </a:p>
        </p:txBody>
      </p:sp>
      <p:cxnSp>
        <p:nvCxnSpPr>
          <p:cNvPr id="26" name="Straight Connector 25">
            <a:extLst>
              <a:ext uri="{FF2B5EF4-FFF2-40B4-BE49-F238E27FC236}">
                <a16:creationId xmlns:a16="http://schemas.microsoft.com/office/drawing/2014/main" id="{7C108A86-FC95-6893-7317-5CDCF3C76748}"/>
              </a:ext>
            </a:extLst>
          </p:cNvPr>
          <p:cNvCxnSpPr>
            <a:cxnSpLocks/>
          </p:cNvCxnSpPr>
          <p:nvPr/>
        </p:nvCxnSpPr>
        <p:spPr>
          <a:xfrm>
            <a:off x="7997867" y="3001226"/>
            <a:ext cx="405312" cy="379793"/>
          </a:xfrm>
          <a:prstGeom prst="line">
            <a:avLst/>
          </a:prstGeom>
          <a:noFill/>
          <a:ln w="28575" cap="flat" cmpd="sng" algn="ctr">
            <a:solidFill>
              <a:srgbClr val="A5AAAA">
                <a:shade val="95000"/>
                <a:satMod val="105000"/>
              </a:srgbClr>
            </a:solidFill>
            <a:prstDash val="solid"/>
          </a:ln>
          <a:effectLst/>
        </p:spPr>
      </p:cxnSp>
      <p:cxnSp>
        <p:nvCxnSpPr>
          <p:cNvPr id="27" name="Straight Connector 26">
            <a:extLst>
              <a:ext uri="{FF2B5EF4-FFF2-40B4-BE49-F238E27FC236}">
                <a16:creationId xmlns:a16="http://schemas.microsoft.com/office/drawing/2014/main" id="{3A47D78F-31FB-9AAD-E106-8CD6A369ABBD}"/>
              </a:ext>
            </a:extLst>
          </p:cNvPr>
          <p:cNvCxnSpPr>
            <a:cxnSpLocks/>
          </p:cNvCxnSpPr>
          <p:nvPr/>
        </p:nvCxnSpPr>
        <p:spPr>
          <a:xfrm flipV="1">
            <a:off x="8845407" y="4615548"/>
            <a:ext cx="0" cy="693023"/>
          </a:xfrm>
          <a:prstGeom prst="line">
            <a:avLst/>
          </a:prstGeom>
          <a:noFill/>
          <a:ln w="28575" cap="flat" cmpd="sng" algn="ctr">
            <a:solidFill>
              <a:srgbClr val="A5AAAA">
                <a:shade val="95000"/>
                <a:satMod val="105000"/>
              </a:srgbClr>
            </a:solidFill>
            <a:prstDash val="solid"/>
          </a:ln>
          <a:effectLst/>
        </p:spPr>
      </p:cxnSp>
      <p:cxnSp>
        <p:nvCxnSpPr>
          <p:cNvPr id="28" name="Straight Connector 27">
            <a:extLst>
              <a:ext uri="{FF2B5EF4-FFF2-40B4-BE49-F238E27FC236}">
                <a16:creationId xmlns:a16="http://schemas.microsoft.com/office/drawing/2014/main" id="{977FA080-D53E-D42D-AC54-ACEAE55F76E4}"/>
              </a:ext>
            </a:extLst>
          </p:cNvPr>
          <p:cNvCxnSpPr>
            <a:cxnSpLocks/>
          </p:cNvCxnSpPr>
          <p:nvPr/>
        </p:nvCxnSpPr>
        <p:spPr>
          <a:xfrm flipV="1">
            <a:off x="7657540" y="4372716"/>
            <a:ext cx="644884" cy="562529"/>
          </a:xfrm>
          <a:prstGeom prst="line">
            <a:avLst/>
          </a:prstGeom>
          <a:noFill/>
          <a:ln w="28575" cap="flat" cmpd="sng" algn="ctr">
            <a:solidFill>
              <a:srgbClr val="A5AAAA">
                <a:shade val="95000"/>
                <a:satMod val="105000"/>
              </a:srgbClr>
            </a:solidFill>
            <a:prstDash val="solid"/>
          </a:ln>
          <a:effectLst/>
        </p:spPr>
      </p:cxnSp>
      <p:cxnSp>
        <p:nvCxnSpPr>
          <p:cNvPr id="29" name="Straight Connector 28">
            <a:extLst>
              <a:ext uri="{FF2B5EF4-FFF2-40B4-BE49-F238E27FC236}">
                <a16:creationId xmlns:a16="http://schemas.microsoft.com/office/drawing/2014/main" id="{A0189FDA-1155-5E72-047E-43B72DB096B2}"/>
              </a:ext>
            </a:extLst>
          </p:cNvPr>
          <p:cNvCxnSpPr>
            <a:cxnSpLocks/>
          </p:cNvCxnSpPr>
          <p:nvPr/>
        </p:nvCxnSpPr>
        <p:spPr>
          <a:xfrm flipV="1">
            <a:off x="9265673" y="2998879"/>
            <a:ext cx="405312" cy="379793"/>
          </a:xfrm>
          <a:prstGeom prst="line">
            <a:avLst/>
          </a:prstGeom>
          <a:noFill/>
          <a:ln w="28575" cap="flat" cmpd="sng" algn="ctr">
            <a:solidFill>
              <a:srgbClr val="A5AAAA">
                <a:shade val="95000"/>
                <a:satMod val="105000"/>
              </a:srgbClr>
            </a:solidFill>
            <a:prstDash val="solid"/>
          </a:ln>
          <a:effectLst/>
        </p:spPr>
      </p:cxnSp>
      <p:cxnSp>
        <p:nvCxnSpPr>
          <p:cNvPr id="30" name="Straight Connector 29">
            <a:extLst>
              <a:ext uri="{FF2B5EF4-FFF2-40B4-BE49-F238E27FC236}">
                <a16:creationId xmlns:a16="http://schemas.microsoft.com/office/drawing/2014/main" id="{5A45C463-9C3F-F33D-C74A-C4DECC8B6DB4}"/>
              </a:ext>
            </a:extLst>
          </p:cNvPr>
          <p:cNvCxnSpPr>
            <a:cxnSpLocks/>
          </p:cNvCxnSpPr>
          <p:nvPr/>
        </p:nvCxnSpPr>
        <p:spPr>
          <a:xfrm>
            <a:off x="9388391" y="4260177"/>
            <a:ext cx="588423" cy="572393"/>
          </a:xfrm>
          <a:prstGeom prst="line">
            <a:avLst/>
          </a:prstGeom>
          <a:noFill/>
          <a:ln w="28575" cap="flat" cmpd="sng" algn="ctr">
            <a:solidFill>
              <a:srgbClr val="A5AAAA">
                <a:shade val="95000"/>
                <a:satMod val="105000"/>
              </a:srgbClr>
            </a:solidFill>
            <a:prstDash val="solid"/>
          </a:ln>
          <a:effectLst/>
        </p:spPr>
      </p:cxnSp>
      <p:cxnSp>
        <p:nvCxnSpPr>
          <p:cNvPr id="31" name="Straight Connector 30">
            <a:extLst>
              <a:ext uri="{FF2B5EF4-FFF2-40B4-BE49-F238E27FC236}">
                <a16:creationId xmlns:a16="http://schemas.microsoft.com/office/drawing/2014/main" id="{89F09D05-A1EA-96A9-1D9C-B298E8EE3D3F}"/>
              </a:ext>
            </a:extLst>
          </p:cNvPr>
          <p:cNvCxnSpPr>
            <a:cxnSpLocks/>
          </p:cNvCxnSpPr>
          <p:nvPr/>
        </p:nvCxnSpPr>
        <p:spPr>
          <a:xfrm>
            <a:off x="9462120" y="3951195"/>
            <a:ext cx="620130" cy="0"/>
          </a:xfrm>
          <a:prstGeom prst="line">
            <a:avLst/>
          </a:prstGeom>
          <a:noFill/>
          <a:ln w="28575" cap="flat" cmpd="sng" algn="ctr">
            <a:solidFill>
              <a:srgbClr val="A5AAAA">
                <a:shade val="95000"/>
                <a:satMod val="105000"/>
              </a:srgbClr>
            </a:solidFill>
            <a:prstDash val="solid"/>
          </a:ln>
          <a:effectLst/>
        </p:spPr>
      </p:cxnSp>
      <p:cxnSp>
        <p:nvCxnSpPr>
          <p:cNvPr id="32" name="Straight Connector 31">
            <a:extLst>
              <a:ext uri="{FF2B5EF4-FFF2-40B4-BE49-F238E27FC236}">
                <a16:creationId xmlns:a16="http://schemas.microsoft.com/office/drawing/2014/main" id="{9CAF7DF4-5787-640E-A220-565324143ED7}"/>
              </a:ext>
            </a:extLst>
          </p:cNvPr>
          <p:cNvCxnSpPr>
            <a:cxnSpLocks/>
          </p:cNvCxnSpPr>
          <p:nvPr/>
        </p:nvCxnSpPr>
        <p:spPr>
          <a:xfrm>
            <a:off x="7555794" y="3969318"/>
            <a:ext cx="620130" cy="0"/>
          </a:xfrm>
          <a:prstGeom prst="line">
            <a:avLst/>
          </a:prstGeom>
          <a:noFill/>
          <a:ln w="28575" cap="flat" cmpd="sng" algn="ctr">
            <a:solidFill>
              <a:srgbClr val="A5AAAA">
                <a:shade val="95000"/>
                <a:satMod val="105000"/>
              </a:srgbClr>
            </a:solidFill>
            <a:prstDash val="solid"/>
          </a:ln>
          <a:effectLst/>
        </p:spPr>
      </p:cxnSp>
      <p:sp>
        <p:nvSpPr>
          <p:cNvPr id="33" name="Arrow: Circular 32">
            <a:extLst>
              <a:ext uri="{FF2B5EF4-FFF2-40B4-BE49-F238E27FC236}">
                <a16:creationId xmlns:a16="http://schemas.microsoft.com/office/drawing/2014/main" id="{7FFF64FE-DE4D-2011-DC66-5439E1E0797E}"/>
              </a:ext>
            </a:extLst>
          </p:cNvPr>
          <p:cNvSpPr/>
          <p:nvPr/>
        </p:nvSpPr>
        <p:spPr>
          <a:xfrm>
            <a:off x="6841328" y="1995926"/>
            <a:ext cx="3919564" cy="3919564"/>
          </a:xfrm>
          <a:prstGeom prst="circularArrow">
            <a:avLst>
              <a:gd name="adj1" fmla="val 5544"/>
              <a:gd name="adj2" fmla="val 1164645"/>
              <a:gd name="adj3" fmla="val 15050633"/>
              <a:gd name="adj4" fmla="val 16649199"/>
              <a:gd name="adj5" fmla="val 5757"/>
            </a:avLst>
          </a:prstGeom>
          <a:solidFill>
            <a:srgbClr val="323264">
              <a:tint val="40000"/>
              <a:hueOff val="0"/>
              <a:satOff val="0"/>
              <a:lumOff val="0"/>
              <a:alphaOff val="0"/>
            </a:srgbClr>
          </a:solidFill>
          <a:ln>
            <a:noFill/>
          </a:ln>
          <a:effectLst/>
        </p:spPr>
        <p:txBody>
          <a:bodyPr/>
          <a:lstStyle/>
          <a:p>
            <a:pPr marL="0" marR="0" lvl="0" indent="0" defTabSz="68544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34" name="Freeform: Shape 33">
            <a:extLst>
              <a:ext uri="{FF2B5EF4-FFF2-40B4-BE49-F238E27FC236}">
                <a16:creationId xmlns:a16="http://schemas.microsoft.com/office/drawing/2014/main" id="{77E2875D-85A3-5AD2-4F91-66571B52124F}"/>
              </a:ext>
            </a:extLst>
          </p:cNvPr>
          <p:cNvSpPr/>
          <p:nvPr/>
        </p:nvSpPr>
        <p:spPr>
          <a:xfrm>
            <a:off x="8164486" y="3246319"/>
            <a:ext cx="1316794" cy="1332153"/>
          </a:xfrm>
          <a:custGeom>
            <a:avLst/>
            <a:gdLst>
              <a:gd name="connsiteX0" fmla="*/ 0 w 779935"/>
              <a:gd name="connsiteY0" fmla="*/ 367318 h 734636"/>
              <a:gd name="connsiteX1" fmla="*/ 389968 w 779935"/>
              <a:gd name="connsiteY1" fmla="*/ 0 h 734636"/>
              <a:gd name="connsiteX2" fmla="*/ 779936 w 779935"/>
              <a:gd name="connsiteY2" fmla="*/ 367318 h 734636"/>
              <a:gd name="connsiteX3" fmla="*/ 389968 w 779935"/>
              <a:gd name="connsiteY3" fmla="*/ 734636 h 734636"/>
              <a:gd name="connsiteX4" fmla="*/ 0 w 779935"/>
              <a:gd name="connsiteY4" fmla="*/ 367318 h 73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35" h="734636">
                <a:moveTo>
                  <a:pt x="0" y="367318"/>
                </a:moveTo>
                <a:cubicBezTo>
                  <a:pt x="0" y="164454"/>
                  <a:pt x="174595" y="0"/>
                  <a:pt x="389968" y="0"/>
                </a:cubicBezTo>
                <a:cubicBezTo>
                  <a:pt x="605341" y="0"/>
                  <a:pt x="779936" y="164454"/>
                  <a:pt x="779936" y="367318"/>
                </a:cubicBezTo>
                <a:cubicBezTo>
                  <a:pt x="779936" y="570182"/>
                  <a:pt x="605341" y="734636"/>
                  <a:pt x="389968" y="734636"/>
                </a:cubicBezTo>
                <a:cubicBezTo>
                  <a:pt x="174595" y="734636"/>
                  <a:pt x="0" y="570182"/>
                  <a:pt x="0" y="367318"/>
                </a:cubicBezTo>
                <a:close/>
              </a:path>
            </a:pathLst>
          </a:custGeom>
          <a:solidFill>
            <a:srgbClr val="8CDCF2">
              <a:lumMod val="20000"/>
              <a:lumOff val="80000"/>
            </a:srgbClr>
          </a:solidFill>
          <a:ln w="57150" cap="flat" cmpd="sng" algn="ctr">
            <a:solidFill>
              <a:srgbClr val="002060"/>
            </a:solidFill>
            <a:prstDash val="solid"/>
          </a:ln>
          <a:effectLst/>
        </p:spPr>
        <p:txBody>
          <a:bodyPr spcFirstLastPara="0" vert="horz" wrap="square" lIns="148509" tIns="141875" rIns="148509" bIns="14187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a:ln>
                  <a:noFill/>
                </a:ln>
                <a:solidFill>
                  <a:srgbClr val="002060"/>
                </a:solidFill>
                <a:effectLst/>
                <a:uLnTx/>
                <a:uFillTx/>
                <a:latin typeface="Tahoma"/>
                <a:ea typeface="+mn-ea"/>
                <a:cs typeface="+mn-cs"/>
              </a:rPr>
              <a:t>Master Data</a:t>
            </a:r>
          </a:p>
        </p:txBody>
      </p:sp>
      <p:sp>
        <p:nvSpPr>
          <p:cNvPr id="35" name="Rectangle: Rounded Corners 34">
            <a:extLst>
              <a:ext uri="{FF2B5EF4-FFF2-40B4-BE49-F238E27FC236}">
                <a16:creationId xmlns:a16="http://schemas.microsoft.com/office/drawing/2014/main" id="{5B1858BD-1327-6BA0-CDDB-E52A5CD6512C}"/>
              </a:ext>
            </a:extLst>
          </p:cNvPr>
          <p:cNvSpPr/>
          <p:nvPr/>
        </p:nvSpPr>
        <p:spPr>
          <a:xfrm>
            <a:off x="9668443" y="2504777"/>
            <a:ext cx="1095223" cy="537157"/>
          </a:xfrm>
          <a:prstGeom prst="roundRect">
            <a:avLst/>
          </a:pr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62116" tIns="62116" rIns="62116" bIns="6211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Listing &amp; Catalog</a:t>
            </a:r>
          </a:p>
        </p:txBody>
      </p:sp>
      <p:sp>
        <p:nvSpPr>
          <p:cNvPr id="36" name="Rectangle: Rounded Corners 35">
            <a:extLst>
              <a:ext uri="{FF2B5EF4-FFF2-40B4-BE49-F238E27FC236}">
                <a16:creationId xmlns:a16="http://schemas.microsoft.com/office/drawing/2014/main" id="{9068FA07-2827-E469-FCA1-FC4B568C8D96}"/>
              </a:ext>
            </a:extLst>
          </p:cNvPr>
          <p:cNvSpPr/>
          <p:nvPr/>
        </p:nvSpPr>
        <p:spPr>
          <a:xfrm>
            <a:off x="10056114" y="3640783"/>
            <a:ext cx="1095223" cy="543231"/>
          </a:xfrm>
          <a:prstGeom prst="roundRect">
            <a:avLst/>
          </a:pr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62116" tIns="62116" rIns="62116" bIns="6211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Inventory Planning</a:t>
            </a:r>
          </a:p>
        </p:txBody>
      </p:sp>
      <p:sp>
        <p:nvSpPr>
          <p:cNvPr id="37" name="Freeform: Shape 36">
            <a:extLst>
              <a:ext uri="{FF2B5EF4-FFF2-40B4-BE49-F238E27FC236}">
                <a16:creationId xmlns:a16="http://schemas.microsoft.com/office/drawing/2014/main" id="{26478C64-E622-FA32-0025-F18B01F1B906}"/>
              </a:ext>
            </a:extLst>
          </p:cNvPr>
          <p:cNvSpPr/>
          <p:nvPr/>
        </p:nvSpPr>
        <p:spPr>
          <a:xfrm>
            <a:off x="9436824" y="4838292"/>
            <a:ext cx="1092370" cy="546185"/>
          </a:xfrm>
          <a:custGeom>
            <a:avLst/>
            <a:gdLst>
              <a:gd name="connsiteX0" fmla="*/ 0 w 1140023"/>
              <a:gd name="connsiteY0" fmla="*/ 95004 h 570011"/>
              <a:gd name="connsiteX1" fmla="*/ 95004 w 1140023"/>
              <a:gd name="connsiteY1" fmla="*/ 0 h 570011"/>
              <a:gd name="connsiteX2" fmla="*/ 1045019 w 1140023"/>
              <a:gd name="connsiteY2" fmla="*/ 0 h 570011"/>
              <a:gd name="connsiteX3" fmla="*/ 1140023 w 1140023"/>
              <a:gd name="connsiteY3" fmla="*/ 95004 h 570011"/>
              <a:gd name="connsiteX4" fmla="*/ 1140023 w 1140023"/>
              <a:gd name="connsiteY4" fmla="*/ 475007 h 570011"/>
              <a:gd name="connsiteX5" fmla="*/ 1045019 w 1140023"/>
              <a:gd name="connsiteY5" fmla="*/ 570011 h 570011"/>
              <a:gd name="connsiteX6" fmla="*/ 95004 w 1140023"/>
              <a:gd name="connsiteY6" fmla="*/ 570011 h 570011"/>
              <a:gd name="connsiteX7" fmla="*/ 0 w 1140023"/>
              <a:gd name="connsiteY7" fmla="*/ 475007 h 570011"/>
              <a:gd name="connsiteX8" fmla="*/ 0 w 1140023"/>
              <a:gd name="connsiteY8" fmla="*/ 95004 h 57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023" h="570011">
                <a:moveTo>
                  <a:pt x="0" y="95004"/>
                </a:moveTo>
                <a:cubicBezTo>
                  <a:pt x="0" y="42535"/>
                  <a:pt x="42535" y="0"/>
                  <a:pt x="95004" y="0"/>
                </a:cubicBezTo>
                <a:lnTo>
                  <a:pt x="1045019" y="0"/>
                </a:lnTo>
                <a:cubicBezTo>
                  <a:pt x="1097488" y="0"/>
                  <a:pt x="1140023" y="42535"/>
                  <a:pt x="1140023" y="95004"/>
                </a:cubicBezTo>
                <a:lnTo>
                  <a:pt x="1140023" y="475007"/>
                </a:lnTo>
                <a:cubicBezTo>
                  <a:pt x="1140023" y="527476"/>
                  <a:pt x="1097488" y="570011"/>
                  <a:pt x="1045019" y="570011"/>
                </a:cubicBezTo>
                <a:lnTo>
                  <a:pt x="95004" y="570011"/>
                </a:lnTo>
                <a:cubicBezTo>
                  <a:pt x="42535" y="570011"/>
                  <a:pt x="0" y="527476"/>
                  <a:pt x="0" y="475007"/>
                </a:cubicBezTo>
                <a:lnTo>
                  <a:pt x="0" y="95004"/>
                </a:lnTo>
                <a:close/>
              </a:path>
            </a:pathLst>
          </a:cu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62116" tIns="62116" rIns="62116" bIns="6211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Store Receiving</a:t>
            </a:r>
          </a:p>
        </p:txBody>
      </p:sp>
      <p:sp>
        <p:nvSpPr>
          <p:cNvPr id="38" name="Freeform: Shape 37">
            <a:extLst>
              <a:ext uri="{FF2B5EF4-FFF2-40B4-BE49-F238E27FC236}">
                <a16:creationId xmlns:a16="http://schemas.microsoft.com/office/drawing/2014/main" id="{5CD142C0-B01A-5CF8-96EE-5AB6789BEA78}"/>
              </a:ext>
            </a:extLst>
          </p:cNvPr>
          <p:cNvSpPr/>
          <p:nvPr/>
        </p:nvSpPr>
        <p:spPr>
          <a:xfrm>
            <a:off x="8254926" y="5338938"/>
            <a:ext cx="1092370" cy="546185"/>
          </a:xfrm>
          <a:custGeom>
            <a:avLst/>
            <a:gdLst>
              <a:gd name="connsiteX0" fmla="*/ 0 w 1140023"/>
              <a:gd name="connsiteY0" fmla="*/ 95004 h 570011"/>
              <a:gd name="connsiteX1" fmla="*/ 95004 w 1140023"/>
              <a:gd name="connsiteY1" fmla="*/ 0 h 570011"/>
              <a:gd name="connsiteX2" fmla="*/ 1045019 w 1140023"/>
              <a:gd name="connsiteY2" fmla="*/ 0 h 570011"/>
              <a:gd name="connsiteX3" fmla="*/ 1140023 w 1140023"/>
              <a:gd name="connsiteY3" fmla="*/ 95004 h 570011"/>
              <a:gd name="connsiteX4" fmla="*/ 1140023 w 1140023"/>
              <a:gd name="connsiteY4" fmla="*/ 475007 h 570011"/>
              <a:gd name="connsiteX5" fmla="*/ 1045019 w 1140023"/>
              <a:gd name="connsiteY5" fmla="*/ 570011 h 570011"/>
              <a:gd name="connsiteX6" fmla="*/ 95004 w 1140023"/>
              <a:gd name="connsiteY6" fmla="*/ 570011 h 570011"/>
              <a:gd name="connsiteX7" fmla="*/ 0 w 1140023"/>
              <a:gd name="connsiteY7" fmla="*/ 475007 h 570011"/>
              <a:gd name="connsiteX8" fmla="*/ 0 w 1140023"/>
              <a:gd name="connsiteY8" fmla="*/ 95004 h 57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023" h="570011">
                <a:moveTo>
                  <a:pt x="0" y="95004"/>
                </a:moveTo>
                <a:cubicBezTo>
                  <a:pt x="0" y="42535"/>
                  <a:pt x="42535" y="0"/>
                  <a:pt x="95004" y="0"/>
                </a:cubicBezTo>
                <a:lnTo>
                  <a:pt x="1045019" y="0"/>
                </a:lnTo>
                <a:cubicBezTo>
                  <a:pt x="1097488" y="0"/>
                  <a:pt x="1140023" y="42535"/>
                  <a:pt x="1140023" y="95004"/>
                </a:cubicBezTo>
                <a:lnTo>
                  <a:pt x="1140023" y="475007"/>
                </a:lnTo>
                <a:cubicBezTo>
                  <a:pt x="1140023" y="527476"/>
                  <a:pt x="1097488" y="570011"/>
                  <a:pt x="1045019" y="570011"/>
                </a:cubicBezTo>
                <a:lnTo>
                  <a:pt x="95004" y="570011"/>
                </a:lnTo>
                <a:cubicBezTo>
                  <a:pt x="42535" y="570011"/>
                  <a:pt x="0" y="527476"/>
                  <a:pt x="0" y="475007"/>
                </a:cubicBezTo>
                <a:lnTo>
                  <a:pt x="0" y="95004"/>
                </a:lnTo>
                <a:close/>
              </a:path>
            </a:pathLst>
          </a:cu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62116" tIns="62116" rIns="62116" bIns="6211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Pricing &amp; Promotions</a:t>
            </a:r>
          </a:p>
        </p:txBody>
      </p:sp>
      <p:sp>
        <p:nvSpPr>
          <p:cNvPr id="39" name="Freeform: Shape 38">
            <a:extLst>
              <a:ext uri="{FF2B5EF4-FFF2-40B4-BE49-F238E27FC236}">
                <a16:creationId xmlns:a16="http://schemas.microsoft.com/office/drawing/2014/main" id="{5766CFF3-F168-DA9D-BD9D-E95D445C753F}"/>
              </a:ext>
            </a:extLst>
          </p:cNvPr>
          <p:cNvSpPr/>
          <p:nvPr/>
        </p:nvSpPr>
        <p:spPr>
          <a:xfrm>
            <a:off x="7073028" y="4849380"/>
            <a:ext cx="1092370" cy="546185"/>
          </a:xfrm>
          <a:custGeom>
            <a:avLst/>
            <a:gdLst>
              <a:gd name="connsiteX0" fmla="*/ 0 w 1140023"/>
              <a:gd name="connsiteY0" fmla="*/ 95004 h 570011"/>
              <a:gd name="connsiteX1" fmla="*/ 95004 w 1140023"/>
              <a:gd name="connsiteY1" fmla="*/ 0 h 570011"/>
              <a:gd name="connsiteX2" fmla="*/ 1045019 w 1140023"/>
              <a:gd name="connsiteY2" fmla="*/ 0 h 570011"/>
              <a:gd name="connsiteX3" fmla="*/ 1140023 w 1140023"/>
              <a:gd name="connsiteY3" fmla="*/ 95004 h 570011"/>
              <a:gd name="connsiteX4" fmla="*/ 1140023 w 1140023"/>
              <a:gd name="connsiteY4" fmla="*/ 475007 h 570011"/>
              <a:gd name="connsiteX5" fmla="*/ 1045019 w 1140023"/>
              <a:gd name="connsiteY5" fmla="*/ 570011 h 570011"/>
              <a:gd name="connsiteX6" fmla="*/ 95004 w 1140023"/>
              <a:gd name="connsiteY6" fmla="*/ 570011 h 570011"/>
              <a:gd name="connsiteX7" fmla="*/ 0 w 1140023"/>
              <a:gd name="connsiteY7" fmla="*/ 475007 h 570011"/>
              <a:gd name="connsiteX8" fmla="*/ 0 w 1140023"/>
              <a:gd name="connsiteY8" fmla="*/ 95004 h 57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023" h="570011">
                <a:moveTo>
                  <a:pt x="0" y="95004"/>
                </a:moveTo>
                <a:cubicBezTo>
                  <a:pt x="0" y="42535"/>
                  <a:pt x="42535" y="0"/>
                  <a:pt x="95004" y="0"/>
                </a:cubicBezTo>
                <a:lnTo>
                  <a:pt x="1045019" y="0"/>
                </a:lnTo>
                <a:cubicBezTo>
                  <a:pt x="1097488" y="0"/>
                  <a:pt x="1140023" y="42535"/>
                  <a:pt x="1140023" y="95004"/>
                </a:cubicBezTo>
                <a:lnTo>
                  <a:pt x="1140023" y="475007"/>
                </a:lnTo>
                <a:cubicBezTo>
                  <a:pt x="1140023" y="527476"/>
                  <a:pt x="1097488" y="570011"/>
                  <a:pt x="1045019" y="570011"/>
                </a:cubicBezTo>
                <a:lnTo>
                  <a:pt x="95004" y="570011"/>
                </a:lnTo>
                <a:cubicBezTo>
                  <a:pt x="42535" y="570011"/>
                  <a:pt x="0" y="527476"/>
                  <a:pt x="0" y="475007"/>
                </a:cubicBezTo>
                <a:lnTo>
                  <a:pt x="0" y="95004"/>
                </a:lnTo>
                <a:close/>
              </a:path>
            </a:pathLst>
          </a:cu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62116" tIns="62116" rIns="62116" bIns="6211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Selling to Customers &amp; Reporting</a:t>
            </a:r>
          </a:p>
        </p:txBody>
      </p:sp>
      <p:sp>
        <p:nvSpPr>
          <p:cNvPr id="40" name="Freeform: Shape 39">
            <a:extLst>
              <a:ext uri="{FF2B5EF4-FFF2-40B4-BE49-F238E27FC236}">
                <a16:creationId xmlns:a16="http://schemas.microsoft.com/office/drawing/2014/main" id="{B89A2AFE-0AA5-F76C-A480-1E621B692967}"/>
              </a:ext>
            </a:extLst>
          </p:cNvPr>
          <p:cNvSpPr/>
          <p:nvPr/>
        </p:nvSpPr>
        <p:spPr>
          <a:xfrm>
            <a:off x="6583470" y="3667482"/>
            <a:ext cx="1092370" cy="546185"/>
          </a:xfrm>
          <a:custGeom>
            <a:avLst/>
            <a:gdLst>
              <a:gd name="connsiteX0" fmla="*/ 0 w 1140023"/>
              <a:gd name="connsiteY0" fmla="*/ 95004 h 570011"/>
              <a:gd name="connsiteX1" fmla="*/ 95004 w 1140023"/>
              <a:gd name="connsiteY1" fmla="*/ 0 h 570011"/>
              <a:gd name="connsiteX2" fmla="*/ 1045019 w 1140023"/>
              <a:gd name="connsiteY2" fmla="*/ 0 h 570011"/>
              <a:gd name="connsiteX3" fmla="*/ 1140023 w 1140023"/>
              <a:gd name="connsiteY3" fmla="*/ 95004 h 570011"/>
              <a:gd name="connsiteX4" fmla="*/ 1140023 w 1140023"/>
              <a:gd name="connsiteY4" fmla="*/ 475007 h 570011"/>
              <a:gd name="connsiteX5" fmla="*/ 1045019 w 1140023"/>
              <a:gd name="connsiteY5" fmla="*/ 570011 h 570011"/>
              <a:gd name="connsiteX6" fmla="*/ 95004 w 1140023"/>
              <a:gd name="connsiteY6" fmla="*/ 570011 h 570011"/>
              <a:gd name="connsiteX7" fmla="*/ 0 w 1140023"/>
              <a:gd name="connsiteY7" fmla="*/ 475007 h 570011"/>
              <a:gd name="connsiteX8" fmla="*/ 0 w 1140023"/>
              <a:gd name="connsiteY8" fmla="*/ 95004 h 57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023" h="570011">
                <a:moveTo>
                  <a:pt x="0" y="95004"/>
                </a:moveTo>
                <a:cubicBezTo>
                  <a:pt x="0" y="42535"/>
                  <a:pt x="42535" y="0"/>
                  <a:pt x="95004" y="0"/>
                </a:cubicBezTo>
                <a:lnTo>
                  <a:pt x="1045019" y="0"/>
                </a:lnTo>
                <a:cubicBezTo>
                  <a:pt x="1097488" y="0"/>
                  <a:pt x="1140023" y="42535"/>
                  <a:pt x="1140023" y="95004"/>
                </a:cubicBezTo>
                <a:lnTo>
                  <a:pt x="1140023" y="475007"/>
                </a:lnTo>
                <a:cubicBezTo>
                  <a:pt x="1140023" y="527476"/>
                  <a:pt x="1097488" y="570011"/>
                  <a:pt x="1045019" y="570011"/>
                </a:cubicBezTo>
                <a:lnTo>
                  <a:pt x="95004" y="570011"/>
                </a:lnTo>
                <a:cubicBezTo>
                  <a:pt x="42535" y="570011"/>
                  <a:pt x="0" y="527476"/>
                  <a:pt x="0" y="475007"/>
                </a:cubicBezTo>
                <a:lnTo>
                  <a:pt x="0" y="95004"/>
                </a:lnTo>
                <a:close/>
              </a:path>
            </a:pathLst>
          </a:cu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62116" tIns="62116" rIns="62116" bIns="6211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Paying Suppliers</a:t>
            </a:r>
          </a:p>
        </p:txBody>
      </p:sp>
      <p:sp>
        <p:nvSpPr>
          <p:cNvPr id="41" name="Rectangle: Rounded Corners 40">
            <a:extLst>
              <a:ext uri="{FF2B5EF4-FFF2-40B4-BE49-F238E27FC236}">
                <a16:creationId xmlns:a16="http://schemas.microsoft.com/office/drawing/2014/main" id="{08657935-505C-31C0-88C2-51E8C19FDBE9}"/>
              </a:ext>
            </a:extLst>
          </p:cNvPr>
          <p:cNvSpPr/>
          <p:nvPr/>
        </p:nvSpPr>
        <p:spPr>
          <a:xfrm>
            <a:off x="6935359" y="2487504"/>
            <a:ext cx="1095223" cy="543231"/>
          </a:xfrm>
          <a:prstGeom prst="roundRect">
            <a:avLst/>
          </a:prstGeom>
          <a:solidFill>
            <a:srgbClr val="32326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147432" tIns="147296" rIns="147432" bIns="147296"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a:ln>
                  <a:noFill/>
                </a:ln>
                <a:solidFill>
                  <a:srgbClr val="FFFFFF"/>
                </a:solidFill>
                <a:effectLst/>
                <a:uLnTx/>
                <a:uFillTx/>
                <a:latin typeface="Tahoma"/>
                <a:ea typeface="+mn-ea"/>
                <a:cs typeface="+mn-cs"/>
              </a:rPr>
              <a:t>Closing the Books</a:t>
            </a:r>
          </a:p>
        </p:txBody>
      </p:sp>
      <p:sp>
        <p:nvSpPr>
          <p:cNvPr id="42" name="Rectangle 41">
            <a:extLst>
              <a:ext uri="{FF2B5EF4-FFF2-40B4-BE49-F238E27FC236}">
                <a16:creationId xmlns:a16="http://schemas.microsoft.com/office/drawing/2014/main" id="{A4090AFF-D882-676C-CCF3-C0D938F740BC}"/>
              </a:ext>
            </a:extLst>
          </p:cNvPr>
          <p:cNvSpPr/>
          <p:nvPr/>
        </p:nvSpPr>
        <p:spPr>
          <a:xfrm>
            <a:off x="8591436" y="2482224"/>
            <a:ext cx="520329" cy="564503"/>
          </a:xfrm>
          <a:prstGeom prst="rect">
            <a:avLst/>
          </a:prstGeom>
          <a:blipFill rotWithShape="1">
            <a:blip r:embed="rId2"/>
            <a:srcRect/>
            <a:stretch>
              <a:fillRect/>
            </a:stretch>
          </a:blipFill>
          <a:ln w="25400" cap="flat" cmpd="sng" algn="ctr">
            <a:noFill/>
            <a:prstDash val="solid"/>
          </a:ln>
          <a:effectLst/>
        </p:spPr>
        <p:txBody>
          <a:bodyPr/>
          <a:lstStyle/>
          <a:p>
            <a:endParaRPr lang="en-US"/>
          </a:p>
        </p:txBody>
      </p:sp>
    </p:spTree>
    <p:extLst>
      <p:ext uri="{BB962C8B-B14F-4D97-AF65-F5344CB8AC3E}">
        <p14:creationId xmlns:p14="http://schemas.microsoft.com/office/powerpoint/2010/main" val="699173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40</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pPr marL="0" indent="0">
              <a:buNone/>
            </a:pPr>
            <a:r>
              <a:rPr lang="en-US" altLang="en-US" sz="1800">
                <a:solidFill>
                  <a:srgbClr val="413D3C"/>
                </a:solidFill>
                <a:ea typeface="Tahoma" panose="020B0604030504040204" pitchFamily="34" charset="0"/>
                <a:cs typeface="Tahoma" panose="020B0604030504040204" pitchFamily="34" charset="0"/>
              </a:rPr>
              <a:t>3. Click ‘</a:t>
            </a:r>
            <a:r>
              <a:rPr lang="en-US" altLang="en-US" sz="1800" b="1">
                <a:solidFill>
                  <a:srgbClr val="413D3C"/>
                </a:solidFill>
                <a:ea typeface="Tahoma" panose="020B0604030504040204" pitchFamily="34" charset="0"/>
                <a:cs typeface="Tahoma" panose="020B0604030504040204" pitchFamily="34" charset="0"/>
              </a:rPr>
              <a:t>Next</a:t>
            </a:r>
            <a:r>
              <a:rPr lang="en-US" altLang="en-US" sz="1800">
                <a:solidFill>
                  <a:srgbClr val="413D3C"/>
                </a:solidFill>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rgbClr val="413D3C"/>
              </a:solidFill>
              <a:effectLst/>
            </a:endParaRPr>
          </a:p>
          <a:p>
            <a:pPr marL="0" indent="0">
              <a:buNone/>
            </a:pPr>
            <a:endParaRPr lang="en-US"/>
          </a:p>
        </p:txBody>
      </p:sp>
      <p:pic>
        <p:nvPicPr>
          <p:cNvPr id="9" name="Picture 8">
            <a:extLst>
              <a:ext uri="{FF2B5EF4-FFF2-40B4-BE49-F238E27FC236}">
                <a16:creationId xmlns:a16="http://schemas.microsoft.com/office/drawing/2014/main" id="{E2DD39D4-D1FA-67B1-FB67-90D1F98ADF03}"/>
              </a:ext>
            </a:extLst>
          </p:cNvPr>
          <p:cNvPicPr/>
          <p:nvPr/>
        </p:nvPicPr>
        <p:blipFill rotWithShape="1">
          <a:blip r:embed="rId2">
            <a:extLst>
              <a:ext uri="{28A0092B-C50C-407E-A947-70E740481C1C}">
                <a14:useLocalDpi xmlns:a14="http://schemas.microsoft.com/office/drawing/2010/main" val="0"/>
              </a:ext>
            </a:extLst>
          </a:blip>
          <a:srcRect l="927" t="25877" r="17381" b="17363"/>
          <a:stretch/>
        </p:blipFill>
        <p:spPr bwMode="auto">
          <a:xfrm>
            <a:off x="2611515" y="2292994"/>
            <a:ext cx="6400800" cy="3074460"/>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22944A99-609D-908C-F9F5-E72978CEA116}"/>
              </a:ext>
            </a:extLst>
          </p:cNvPr>
          <p:cNvSpPr>
            <a:spLocks noChangeArrowheads="1"/>
          </p:cNvSpPr>
          <p:nvPr/>
        </p:nvSpPr>
        <p:spPr bwMode="auto">
          <a:xfrm>
            <a:off x="3546844" y="4158473"/>
            <a:ext cx="615950" cy="254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567371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41</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pPr marL="0" indent="0">
              <a:buNone/>
            </a:pPr>
            <a:r>
              <a:rPr kumimoji="0" lang="en-US" altLang="en-US" sz="1800" b="0" i="0" u="none" strike="noStrike" cap="none" normalizeH="0" baseline="0">
                <a:ln>
                  <a:noFill/>
                </a:ln>
                <a:solidFill>
                  <a:srgbClr val="413D3C"/>
                </a:solidFill>
                <a:effectLst/>
                <a:ea typeface="Tahoma" panose="020B0604030504040204" pitchFamily="34" charset="0"/>
                <a:cs typeface="Tahoma" panose="020B0604030504040204" pitchFamily="34" charset="0"/>
              </a:rPr>
              <a:t>4</a:t>
            </a:r>
            <a:r>
              <a:rPr lang="en-US" altLang="en-US" sz="1800">
                <a:solidFill>
                  <a:srgbClr val="413D3C"/>
                </a:solidFill>
                <a:ea typeface="Tahoma" panose="020B0604030504040204" pitchFamily="34" charset="0"/>
                <a:cs typeface="Tahoma" panose="020B0604030504040204" pitchFamily="34" charset="0"/>
              </a:rPr>
              <a:t>. Type in email address on both lines and fill in your phone number and then click ‘</a:t>
            </a:r>
            <a:r>
              <a:rPr lang="en-US" altLang="en-US" sz="1800" b="1">
                <a:solidFill>
                  <a:srgbClr val="413D3C"/>
                </a:solidFill>
                <a:ea typeface="Tahoma" panose="020B0604030504040204" pitchFamily="34" charset="0"/>
                <a:cs typeface="Tahoma" panose="020B0604030504040204" pitchFamily="34" charset="0"/>
              </a:rPr>
              <a:t>Next</a:t>
            </a:r>
            <a:r>
              <a:rPr lang="en-US" altLang="en-US" sz="1800">
                <a:solidFill>
                  <a:srgbClr val="413D3C"/>
                </a:solidFill>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rgbClr val="413D3C"/>
              </a:solidFill>
              <a:effectLst/>
              <a:ea typeface="Tahoma" panose="020B0604030504040204" pitchFamily="34" charset="0"/>
              <a:cs typeface="Tahoma" panose="020B0604030504040204" pitchFamily="34" charset="0"/>
            </a:endParaRPr>
          </a:p>
          <a:p>
            <a:pPr marL="0" indent="0">
              <a:buNone/>
            </a:pPr>
            <a:endParaRPr lang="en-US"/>
          </a:p>
        </p:txBody>
      </p:sp>
      <p:pic>
        <p:nvPicPr>
          <p:cNvPr id="7" name="Picture 6">
            <a:extLst>
              <a:ext uri="{FF2B5EF4-FFF2-40B4-BE49-F238E27FC236}">
                <a16:creationId xmlns:a16="http://schemas.microsoft.com/office/drawing/2014/main" id="{A20F8D45-72D3-5076-06E7-14519FA7FF42}"/>
              </a:ext>
            </a:extLst>
          </p:cNvPr>
          <p:cNvPicPr/>
          <p:nvPr/>
        </p:nvPicPr>
        <p:blipFill rotWithShape="1">
          <a:blip r:embed="rId2">
            <a:extLst>
              <a:ext uri="{28A0092B-C50C-407E-A947-70E740481C1C}">
                <a14:useLocalDpi xmlns:a14="http://schemas.microsoft.com/office/drawing/2010/main" val="0"/>
              </a:ext>
            </a:extLst>
          </a:blip>
          <a:srcRect l="347" t="17149" r="2318" b="14007"/>
          <a:stretch/>
        </p:blipFill>
        <p:spPr bwMode="auto">
          <a:xfrm>
            <a:off x="2691380" y="2471903"/>
            <a:ext cx="6126366" cy="2989920"/>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F5EF5480-BD05-14AE-6CE7-E440B9760049}"/>
              </a:ext>
            </a:extLst>
          </p:cNvPr>
          <p:cNvSpPr>
            <a:spLocks noChangeArrowheads="1"/>
          </p:cNvSpPr>
          <p:nvPr/>
        </p:nvSpPr>
        <p:spPr bwMode="auto">
          <a:xfrm>
            <a:off x="3940946" y="5103966"/>
            <a:ext cx="615950" cy="254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571091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42</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pPr marL="0" indent="0">
              <a:buNone/>
            </a:pPr>
            <a:r>
              <a:rPr lang="en-US" altLang="en-US" sz="1800">
                <a:solidFill>
                  <a:srgbClr val="413D3C"/>
                </a:solidFill>
                <a:ea typeface="Tahoma" panose="020B0604030504040204" pitchFamily="34" charset="0"/>
                <a:cs typeface="Tahoma" panose="020B0604030504040204" pitchFamily="34" charset="0"/>
              </a:rPr>
              <a:t>5. Select ‘</a:t>
            </a:r>
            <a:r>
              <a:rPr lang="en-US" altLang="en-US" sz="1800" b="1">
                <a:solidFill>
                  <a:srgbClr val="413D3C"/>
                </a:solidFill>
                <a:ea typeface="Tahoma" panose="020B0604030504040204" pitchFamily="34" charset="0"/>
                <a:cs typeface="Tahoma" panose="020B0604030504040204" pitchFamily="34" charset="0"/>
              </a:rPr>
              <a:t>Marketing Vendor #’ </a:t>
            </a:r>
            <a:r>
              <a:rPr lang="en-US" altLang="en-US" sz="1800">
                <a:solidFill>
                  <a:srgbClr val="413D3C"/>
                </a:solidFill>
                <a:ea typeface="Tahoma" panose="020B0604030504040204" pitchFamily="34" charset="0"/>
                <a:cs typeface="Tahoma" panose="020B0604030504040204" pitchFamily="34" charset="0"/>
              </a:rPr>
              <a:t>from the drop-down screen and enter your six-digit vendor number. If you do not know your marketing vendor number, please ask your Walgreens Merchant partner.  You can separate up to five marketing vendor numbers with a comma.  Click ‘</a:t>
            </a:r>
            <a:r>
              <a:rPr lang="en-US" altLang="en-US" sz="1800" b="1">
                <a:solidFill>
                  <a:srgbClr val="413D3C"/>
                </a:solidFill>
                <a:ea typeface="Tahoma" panose="020B0604030504040204" pitchFamily="34" charset="0"/>
                <a:cs typeface="Tahoma" panose="020B0604030504040204" pitchFamily="34" charset="0"/>
              </a:rPr>
              <a:t>Add to Profile</a:t>
            </a:r>
            <a:r>
              <a:rPr lang="en-US" altLang="en-US" sz="1800">
                <a:solidFill>
                  <a:srgbClr val="413D3C"/>
                </a:solidFill>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rgbClr val="413D3C"/>
              </a:solidFill>
              <a:effectLst/>
            </a:endParaRPr>
          </a:p>
          <a:p>
            <a:pPr marL="0" indent="0">
              <a:buNone/>
            </a:pPr>
            <a:endParaRPr lang="en-US"/>
          </a:p>
        </p:txBody>
      </p:sp>
      <p:pic>
        <p:nvPicPr>
          <p:cNvPr id="7" name="Picture 6">
            <a:extLst>
              <a:ext uri="{FF2B5EF4-FFF2-40B4-BE49-F238E27FC236}">
                <a16:creationId xmlns:a16="http://schemas.microsoft.com/office/drawing/2014/main" id="{0FC00E18-FE6A-262A-2EA8-D71FC46DC827}"/>
              </a:ext>
            </a:extLst>
          </p:cNvPr>
          <p:cNvPicPr/>
          <p:nvPr/>
        </p:nvPicPr>
        <p:blipFill rotWithShape="1">
          <a:blip r:embed="rId2">
            <a:extLst>
              <a:ext uri="{28A0092B-C50C-407E-A947-70E740481C1C}">
                <a14:useLocalDpi xmlns:a14="http://schemas.microsoft.com/office/drawing/2010/main" val="0"/>
              </a:ext>
            </a:extLst>
          </a:blip>
          <a:srcRect l="1041" t="26003" r="2221" b="15731"/>
          <a:stretch/>
        </p:blipFill>
        <p:spPr bwMode="auto">
          <a:xfrm>
            <a:off x="2860674" y="2752595"/>
            <a:ext cx="6248400" cy="2709228"/>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E21AEEB3-90E8-2AED-6D40-6A4AA99B298D}"/>
              </a:ext>
            </a:extLst>
          </p:cNvPr>
          <p:cNvSpPr>
            <a:spLocks noChangeArrowheads="1"/>
          </p:cNvSpPr>
          <p:nvPr/>
        </p:nvSpPr>
        <p:spPr bwMode="auto">
          <a:xfrm>
            <a:off x="3394074" y="3034287"/>
            <a:ext cx="4572000" cy="81250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EFAE0981-EF09-7B5F-D60E-6024B691CC90}"/>
              </a:ext>
            </a:extLst>
          </p:cNvPr>
          <p:cNvSpPr>
            <a:spLocks noChangeArrowheads="1"/>
          </p:cNvSpPr>
          <p:nvPr/>
        </p:nvSpPr>
        <p:spPr bwMode="auto">
          <a:xfrm>
            <a:off x="4918074" y="5098234"/>
            <a:ext cx="533400" cy="23784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406759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43</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pPr marL="0" indent="0">
              <a:buNone/>
            </a:pPr>
            <a:r>
              <a:rPr lang="en-US" altLang="en-US" sz="1800">
                <a:solidFill>
                  <a:srgbClr val="413D3C"/>
                </a:solidFill>
                <a:ea typeface="Tahoma" panose="020B0604030504040204" pitchFamily="34" charset="0"/>
                <a:cs typeface="Tahoma" panose="020B0604030504040204" pitchFamily="34" charset="0"/>
              </a:rPr>
              <a:t>6. Check all applications you need access to then click ‘</a:t>
            </a:r>
            <a:r>
              <a:rPr lang="en-US" altLang="en-US" sz="1800" b="1">
                <a:solidFill>
                  <a:srgbClr val="413D3C"/>
                </a:solidFill>
                <a:ea typeface="Tahoma" panose="020B0604030504040204" pitchFamily="34" charset="0"/>
                <a:cs typeface="Tahoma" panose="020B0604030504040204" pitchFamily="34" charset="0"/>
              </a:rPr>
              <a:t>Next</a:t>
            </a:r>
            <a:r>
              <a:rPr lang="en-US" altLang="en-US" sz="1800">
                <a:solidFill>
                  <a:srgbClr val="413D3C"/>
                </a:solidFill>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rgbClr val="413D3C"/>
              </a:solidFill>
              <a:effectLst/>
            </a:endParaRPr>
          </a:p>
          <a:p>
            <a:pPr marL="0" indent="0">
              <a:buNone/>
            </a:pPr>
            <a:endParaRPr lang="en-US"/>
          </a:p>
        </p:txBody>
      </p:sp>
      <p:pic>
        <p:nvPicPr>
          <p:cNvPr id="7" name="Picture 6">
            <a:extLst>
              <a:ext uri="{FF2B5EF4-FFF2-40B4-BE49-F238E27FC236}">
                <a16:creationId xmlns:a16="http://schemas.microsoft.com/office/drawing/2014/main" id="{83D5E470-17DC-B290-2D24-E07147396D55}"/>
              </a:ext>
            </a:extLst>
          </p:cNvPr>
          <p:cNvPicPr/>
          <p:nvPr/>
        </p:nvPicPr>
        <p:blipFill rotWithShape="1">
          <a:blip r:embed="rId2">
            <a:extLst>
              <a:ext uri="{28A0092B-C50C-407E-A947-70E740481C1C}">
                <a14:useLocalDpi xmlns:a14="http://schemas.microsoft.com/office/drawing/2010/main" val="0"/>
              </a:ext>
            </a:extLst>
          </a:blip>
          <a:srcRect l="1153" t="16793" r="2622" b="21634"/>
          <a:stretch/>
        </p:blipFill>
        <p:spPr bwMode="auto">
          <a:xfrm>
            <a:off x="2784474" y="2465098"/>
            <a:ext cx="6400800" cy="2836738"/>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4E9A50D-5D99-0BF1-3AD1-A95A7095D53A}"/>
              </a:ext>
            </a:extLst>
          </p:cNvPr>
          <p:cNvSpPr>
            <a:spLocks noChangeArrowheads="1"/>
          </p:cNvSpPr>
          <p:nvPr/>
        </p:nvSpPr>
        <p:spPr bwMode="auto">
          <a:xfrm>
            <a:off x="4384674" y="3828740"/>
            <a:ext cx="4800600" cy="115017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FE191008-98E1-A899-5B13-0B2C68E84E25}"/>
              </a:ext>
            </a:extLst>
          </p:cNvPr>
          <p:cNvSpPr>
            <a:spLocks noChangeArrowheads="1"/>
          </p:cNvSpPr>
          <p:nvPr/>
        </p:nvSpPr>
        <p:spPr bwMode="auto">
          <a:xfrm>
            <a:off x="4460874" y="5047836"/>
            <a:ext cx="533400" cy="254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00916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44</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Updating Existing Access</a:t>
            </a:r>
          </a:p>
          <a:p>
            <a:pPr marL="0" indent="0">
              <a:buNone/>
            </a:pPr>
            <a:r>
              <a:rPr lang="en-US" altLang="en-US" sz="1800">
                <a:solidFill>
                  <a:srgbClr val="413D3C"/>
                </a:solidFill>
                <a:ea typeface="Tahoma" panose="020B0604030504040204" pitchFamily="34" charset="0"/>
                <a:cs typeface="Tahoma" panose="020B0604030504040204" pitchFamily="34" charset="0"/>
              </a:rPr>
              <a:t>7. The last step is to confirm your registration request.  You have the option to include a comment to be sent to your company’s Vendor Administrator.  Scroll to the bottom and click ‘</a:t>
            </a:r>
            <a:r>
              <a:rPr lang="en-US" altLang="en-US" sz="1800" b="1">
                <a:solidFill>
                  <a:srgbClr val="413D3C"/>
                </a:solidFill>
                <a:ea typeface="Tahoma" panose="020B0604030504040204" pitchFamily="34" charset="0"/>
                <a:cs typeface="Tahoma" panose="020B0604030504040204" pitchFamily="34" charset="0"/>
              </a:rPr>
              <a:t>Confirm Changes</a:t>
            </a:r>
            <a:r>
              <a:rPr lang="en-US" altLang="en-US" sz="1800">
                <a:solidFill>
                  <a:srgbClr val="413D3C"/>
                </a:solidFill>
                <a:ea typeface="Tahoma" panose="020B0604030504040204" pitchFamily="34" charset="0"/>
                <a:cs typeface="Tahoma" panose="020B0604030504040204" pitchFamily="34" charset="0"/>
              </a:rPr>
              <a:t>’.  The Vendor Administrator will receive an email prompting them to review and approve your request.   </a:t>
            </a:r>
            <a:endParaRPr kumimoji="0" lang="en-US" altLang="en-US" sz="1800" b="0" i="0" u="none" strike="noStrike" cap="none" normalizeH="0" baseline="0">
              <a:ln>
                <a:noFill/>
              </a:ln>
              <a:solidFill>
                <a:srgbClr val="413D3C"/>
              </a:solidFill>
              <a:effectLst/>
            </a:endParaRPr>
          </a:p>
          <a:p>
            <a:pPr marL="0" indent="0">
              <a:buNone/>
            </a:pPr>
            <a:endParaRPr lang="en-US"/>
          </a:p>
        </p:txBody>
      </p:sp>
      <p:pic>
        <p:nvPicPr>
          <p:cNvPr id="7" name="Picture 6">
            <a:extLst>
              <a:ext uri="{FF2B5EF4-FFF2-40B4-BE49-F238E27FC236}">
                <a16:creationId xmlns:a16="http://schemas.microsoft.com/office/drawing/2014/main" id="{1BC3D8F0-28DF-F4E0-DC52-956583C7BFAB}"/>
              </a:ext>
            </a:extLst>
          </p:cNvPr>
          <p:cNvPicPr/>
          <p:nvPr/>
        </p:nvPicPr>
        <p:blipFill rotWithShape="1">
          <a:blip r:embed="rId2">
            <a:extLst>
              <a:ext uri="{28A0092B-C50C-407E-A947-70E740481C1C}">
                <a14:useLocalDpi xmlns:a14="http://schemas.microsoft.com/office/drawing/2010/main" val="0"/>
              </a:ext>
            </a:extLst>
          </a:blip>
          <a:srcRect t="27136" r="2665" b="16080"/>
          <a:stretch/>
        </p:blipFill>
        <p:spPr bwMode="auto">
          <a:xfrm>
            <a:off x="2708274" y="2740223"/>
            <a:ext cx="6553200" cy="2721600"/>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C996AF5E-267B-2D6C-5EE0-8EA8A263A0E4}"/>
              </a:ext>
            </a:extLst>
          </p:cNvPr>
          <p:cNvSpPr>
            <a:spLocks noChangeArrowheads="1"/>
          </p:cNvSpPr>
          <p:nvPr/>
        </p:nvSpPr>
        <p:spPr bwMode="auto">
          <a:xfrm>
            <a:off x="3323091" y="3225499"/>
            <a:ext cx="2690812" cy="55144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242313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45</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Administrator Approval Steps</a:t>
            </a:r>
          </a:p>
          <a:p>
            <a:pPr marL="0" indent="0">
              <a:buNone/>
            </a:pPr>
            <a:r>
              <a:rPr lang="en-US" altLang="en-US" sz="1800">
                <a:solidFill>
                  <a:srgbClr val="413D3C"/>
                </a:solidFill>
                <a:ea typeface="Tahoma" panose="020B0604030504040204" pitchFamily="34" charset="0"/>
                <a:cs typeface="Tahoma" panose="020B0604030504040204" pitchFamily="34" charset="0"/>
              </a:rPr>
              <a:t>1. Only your administrator can review your request. Go to the ‘</a:t>
            </a:r>
            <a:r>
              <a:rPr lang="en-US" altLang="en-US" sz="1800" b="1">
                <a:solidFill>
                  <a:srgbClr val="413D3C"/>
                </a:solidFill>
                <a:ea typeface="Tahoma" panose="020B0604030504040204" pitchFamily="34" charset="0"/>
                <a:cs typeface="Tahoma" panose="020B0604030504040204" pitchFamily="34" charset="0"/>
              </a:rPr>
              <a:t>My Walgreens</a:t>
            </a:r>
            <a:r>
              <a:rPr lang="en-US" altLang="en-US" sz="1800">
                <a:solidFill>
                  <a:srgbClr val="413D3C"/>
                </a:solidFill>
                <a:ea typeface="Tahoma" panose="020B0604030504040204" pitchFamily="34" charset="0"/>
                <a:cs typeface="Tahoma" panose="020B0604030504040204" pitchFamily="34" charset="0"/>
              </a:rPr>
              <a:t>’ tab. Click on the ‘</a:t>
            </a:r>
            <a:r>
              <a:rPr lang="en-US" altLang="en-US" sz="1800" b="1">
                <a:solidFill>
                  <a:srgbClr val="413D3C"/>
                </a:solidFill>
                <a:ea typeface="Tahoma" panose="020B0604030504040204" pitchFamily="34" charset="0"/>
                <a:cs typeface="Tahoma" panose="020B0604030504040204" pitchFamily="34" charset="0"/>
              </a:rPr>
              <a:t>Vendor User ID Security Administration Tool</a:t>
            </a:r>
            <a:r>
              <a:rPr lang="en-US" altLang="en-US" sz="1800">
                <a:solidFill>
                  <a:srgbClr val="413D3C"/>
                </a:solidFill>
                <a:ea typeface="Tahoma" panose="020B0604030504040204" pitchFamily="34" charset="0"/>
                <a:cs typeface="Tahoma" panose="020B0604030504040204" pitchFamily="34" charset="0"/>
              </a:rPr>
              <a:t>’ link. </a:t>
            </a:r>
            <a:endParaRPr kumimoji="0" lang="en-US" altLang="en-US" sz="1800" b="0" i="0" u="none" strike="noStrike" cap="none" normalizeH="0" baseline="0">
              <a:ln>
                <a:noFill/>
              </a:ln>
              <a:solidFill>
                <a:srgbClr val="413D3C"/>
              </a:solidFill>
              <a:effectLst/>
              <a:ea typeface="Tahoma" panose="020B0604030504040204" pitchFamily="34" charset="0"/>
              <a:cs typeface="Tahoma" panose="020B0604030504040204" pitchFamily="34" charset="0"/>
            </a:endParaRPr>
          </a:p>
          <a:p>
            <a:pPr marL="0" indent="0">
              <a:buNone/>
            </a:pPr>
            <a:endParaRPr lang="en-US" sz="2400" b="1">
              <a:solidFill>
                <a:srgbClr val="413D3C"/>
              </a:solidFill>
              <a:ea typeface="Tahoma" panose="020B0604030504040204" pitchFamily="34" charset="0"/>
              <a:cs typeface="Tahoma" panose="020B0604030504040204" pitchFamily="34" charset="0"/>
            </a:endParaRPr>
          </a:p>
          <a:p>
            <a:pPr marL="0" indent="0">
              <a:buNone/>
            </a:pPr>
            <a:endParaRPr lang="en-US"/>
          </a:p>
        </p:txBody>
      </p:sp>
      <p:pic>
        <p:nvPicPr>
          <p:cNvPr id="7" name="Picture 6">
            <a:extLst>
              <a:ext uri="{FF2B5EF4-FFF2-40B4-BE49-F238E27FC236}">
                <a16:creationId xmlns:a16="http://schemas.microsoft.com/office/drawing/2014/main" id="{A22645F3-8DAD-D7BD-FAC1-0B28D5F998AC}"/>
              </a:ext>
            </a:extLst>
          </p:cNvPr>
          <p:cNvPicPr/>
          <p:nvPr/>
        </p:nvPicPr>
        <p:blipFill rotWithShape="1">
          <a:blip r:embed="rId2">
            <a:extLst>
              <a:ext uri="{28A0092B-C50C-407E-A947-70E740481C1C}">
                <a14:useLocalDpi xmlns:a14="http://schemas.microsoft.com/office/drawing/2010/main" val="0"/>
              </a:ext>
            </a:extLst>
          </a:blip>
          <a:srcRect t="16851" b="18110"/>
          <a:stretch/>
        </p:blipFill>
        <p:spPr bwMode="auto">
          <a:xfrm>
            <a:off x="3048000" y="2684474"/>
            <a:ext cx="6096000" cy="2777349"/>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E5B081BA-FDA2-0C74-4485-4E01D56DAD17}"/>
              </a:ext>
            </a:extLst>
          </p:cNvPr>
          <p:cNvSpPr>
            <a:spLocks noChangeArrowheads="1"/>
          </p:cNvSpPr>
          <p:nvPr/>
        </p:nvSpPr>
        <p:spPr bwMode="auto">
          <a:xfrm>
            <a:off x="6474278" y="3099624"/>
            <a:ext cx="688522" cy="29482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Rectangle 8">
            <a:extLst>
              <a:ext uri="{FF2B5EF4-FFF2-40B4-BE49-F238E27FC236}">
                <a16:creationId xmlns:a16="http://schemas.microsoft.com/office/drawing/2014/main" id="{8FC5D3EF-6994-7E75-BCF3-569447C7ABDE}"/>
              </a:ext>
            </a:extLst>
          </p:cNvPr>
          <p:cNvSpPr>
            <a:spLocks noChangeArrowheads="1"/>
          </p:cNvSpPr>
          <p:nvPr/>
        </p:nvSpPr>
        <p:spPr bwMode="auto">
          <a:xfrm>
            <a:off x="3162300" y="5060844"/>
            <a:ext cx="1943100" cy="3429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601714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46</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Administrator Approval Steps</a:t>
            </a:r>
          </a:p>
          <a:p>
            <a:pPr marL="0" indent="0">
              <a:buNone/>
            </a:pPr>
            <a:r>
              <a:rPr lang="en-US" altLang="en-US" sz="1800">
                <a:solidFill>
                  <a:srgbClr val="413D3C"/>
                </a:solidFill>
                <a:ea typeface="Tahoma" panose="020B0604030504040204" pitchFamily="34" charset="0"/>
                <a:cs typeface="Tahoma" panose="020B0604030504040204" pitchFamily="34" charset="0"/>
              </a:rPr>
              <a:t>2. Click on the ‘</a:t>
            </a:r>
            <a:r>
              <a:rPr lang="en-US" altLang="en-US" sz="1800" b="1">
                <a:solidFill>
                  <a:srgbClr val="413D3C"/>
                </a:solidFill>
                <a:ea typeface="Tahoma" panose="020B0604030504040204" pitchFamily="34" charset="0"/>
                <a:cs typeface="Tahoma" panose="020B0604030504040204" pitchFamily="34" charset="0"/>
              </a:rPr>
              <a:t>here</a:t>
            </a:r>
            <a:r>
              <a:rPr lang="en-US" altLang="en-US" sz="1800">
                <a:solidFill>
                  <a:srgbClr val="413D3C"/>
                </a:solidFill>
                <a:ea typeface="Tahoma" panose="020B0604030504040204" pitchFamily="34" charset="0"/>
                <a:cs typeface="Tahoma" panose="020B0604030504040204" pitchFamily="34" charset="0"/>
              </a:rPr>
              <a:t>’ link to review any pending requests. </a:t>
            </a:r>
            <a:endParaRPr kumimoji="0" lang="en-US" altLang="en-US" sz="1800" b="0" i="0" u="none" strike="noStrike" cap="none" normalizeH="0" baseline="0">
              <a:ln>
                <a:noFill/>
              </a:ln>
              <a:solidFill>
                <a:srgbClr val="413D3C"/>
              </a:solidFill>
              <a:effectLst/>
            </a:endParaRPr>
          </a:p>
          <a:p>
            <a:pPr marL="0" indent="0">
              <a:buNone/>
            </a:pPr>
            <a:endParaRPr lang="en-US" sz="2400" b="1">
              <a:solidFill>
                <a:srgbClr val="413D3C"/>
              </a:solidFill>
              <a:ea typeface="Tahoma" panose="020B0604030504040204" pitchFamily="34" charset="0"/>
              <a:cs typeface="Tahoma" panose="020B0604030504040204" pitchFamily="34" charset="0"/>
            </a:endParaRPr>
          </a:p>
          <a:p>
            <a:pPr marL="0" indent="0">
              <a:buNone/>
            </a:pPr>
            <a:endParaRPr lang="en-US"/>
          </a:p>
        </p:txBody>
      </p:sp>
      <p:pic>
        <p:nvPicPr>
          <p:cNvPr id="7" name="Picture 6">
            <a:extLst>
              <a:ext uri="{FF2B5EF4-FFF2-40B4-BE49-F238E27FC236}">
                <a16:creationId xmlns:a16="http://schemas.microsoft.com/office/drawing/2014/main" id="{9406A012-E64E-37F7-789E-2318283CE49B}"/>
              </a:ext>
            </a:extLst>
          </p:cNvPr>
          <p:cNvPicPr/>
          <p:nvPr/>
        </p:nvPicPr>
        <p:blipFill rotWithShape="1">
          <a:blip r:embed="rId2"/>
          <a:srcRect t="31674" r="452" b="42182"/>
          <a:stretch/>
        </p:blipFill>
        <p:spPr bwMode="auto">
          <a:xfrm>
            <a:off x="1370860" y="2194539"/>
            <a:ext cx="7620000" cy="1234461"/>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3685F214-5172-898A-0E43-D54F3A4D314D}"/>
              </a:ext>
            </a:extLst>
          </p:cNvPr>
          <p:cNvSpPr>
            <a:spLocks noChangeArrowheads="1"/>
          </p:cNvSpPr>
          <p:nvPr/>
        </p:nvSpPr>
        <p:spPr bwMode="auto">
          <a:xfrm>
            <a:off x="4114060" y="2516994"/>
            <a:ext cx="907255" cy="30240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Rectangle 8">
            <a:extLst>
              <a:ext uri="{FF2B5EF4-FFF2-40B4-BE49-F238E27FC236}">
                <a16:creationId xmlns:a16="http://schemas.microsoft.com/office/drawing/2014/main" id="{2F617A6E-C7FE-B745-75C4-24D2F1E59768}"/>
              </a:ext>
            </a:extLst>
          </p:cNvPr>
          <p:cNvSpPr/>
          <p:nvPr/>
        </p:nvSpPr>
        <p:spPr>
          <a:xfrm>
            <a:off x="719135" y="3643275"/>
            <a:ext cx="10919489" cy="369332"/>
          </a:xfrm>
          <a:prstGeom prst="rect">
            <a:avLst/>
          </a:prstGeom>
        </p:spPr>
        <p:txBody>
          <a:bodyPr wrap="square">
            <a:spAutoFit/>
          </a:bodyPr>
          <a:lstStyle/>
          <a:p>
            <a:pPr marL="6350" marR="791845" indent="-6350" algn="just">
              <a:spcBef>
                <a:spcPts val="0"/>
              </a:spcBef>
              <a:spcAft>
                <a:spcPts val="0"/>
              </a:spcAft>
            </a:pPr>
            <a:r>
              <a:rPr lang="en-US">
                <a:solidFill>
                  <a:srgbClr val="413D3C"/>
                </a:solidFill>
                <a:ea typeface="Arial" panose="020B0604020202020204" pitchFamily="34" charset="0"/>
              </a:rPr>
              <a:t>3</a:t>
            </a:r>
            <a:r>
              <a:rPr lang="en-US">
                <a:solidFill>
                  <a:srgbClr val="413D3C"/>
                </a:solidFill>
                <a:ea typeface="Tahoma" panose="020B0604030504040204" pitchFamily="34" charset="0"/>
                <a:cs typeface="Tahoma" panose="020B0604030504040204" pitchFamily="34" charset="0"/>
              </a:rPr>
              <a:t>. All pending requests will be housed on this screen. Click on the </a:t>
            </a:r>
            <a:r>
              <a:rPr lang="en-US" b="1">
                <a:solidFill>
                  <a:srgbClr val="413D3C"/>
                </a:solidFill>
                <a:ea typeface="Tahoma" panose="020B0604030504040204" pitchFamily="34" charset="0"/>
                <a:cs typeface="Tahoma" panose="020B0604030504040204" pitchFamily="34" charset="0"/>
              </a:rPr>
              <a:t>name</a:t>
            </a:r>
            <a:r>
              <a:rPr lang="en-US">
                <a:solidFill>
                  <a:srgbClr val="413D3C"/>
                </a:solidFill>
                <a:ea typeface="Tahoma" panose="020B0604030504040204" pitchFamily="34" charset="0"/>
                <a:cs typeface="Tahoma" panose="020B0604030504040204" pitchFamily="34" charset="0"/>
              </a:rPr>
              <a:t> to review the request.</a:t>
            </a:r>
            <a:endParaRPr lang="en-US">
              <a:solidFill>
                <a:srgbClr val="413D3C"/>
              </a:solidFill>
              <a:effectLst/>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F9F465A8-8BCF-0430-4F2D-FB3605F5DEE2}"/>
              </a:ext>
            </a:extLst>
          </p:cNvPr>
          <p:cNvPicPr/>
          <p:nvPr/>
        </p:nvPicPr>
        <p:blipFill rotWithShape="1">
          <a:blip r:embed="rId3"/>
          <a:srcRect l="452" t="27317" r="28847" b="37992"/>
          <a:stretch/>
        </p:blipFill>
        <p:spPr bwMode="auto">
          <a:xfrm>
            <a:off x="1370860" y="4226882"/>
            <a:ext cx="7162800" cy="1559102"/>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75C26C7-D77D-E102-586F-24F9C5BC2DAD}"/>
              </a:ext>
            </a:extLst>
          </p:cNvPr>
          <p:cNvSpPr>
            <a:spLocks noChangeArrowheads="1"/>
          </p:cNvSpPr>
          <p:nvPr/>
        </p:nvSpPr>
        <p:spPr bwMode="auto">
          <a:xfrm>
            <a:off x="1370860" y="5163770"/>
            <a:ext cx="1193800" cy="508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971660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47</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Administrator Approval Steps</a:t>
            </a:r>
          </a:p>
          <a:p>
            <a:pPr marL="0" indent="0">
              <a:buNone/>
            </a:pPr>
            <a:r>
              <a:rPr lang="en-US" altLang="en-US" sz="1800">
                <a:solidFill>
                  <a:srgbClr val="000000"/>
                </a:solidFill>
                <a:ea typeface="Tahoma" panose="020B0604030504040204" pitchFamily="34" charset="0"/>
                <a:cs typeface="Tahoma" panose="020B0604030504040204" pitchFamily="34" charset="0"/>
              </a:rPr>
              <a:t>4. Review the pending changes then click ‘</a:t>
            </a:r>
            <a:r>
              <a:rPr lang="en-US" altLang="en-US" sz="1800" b="1">
                <a:solidFill>
                  <a:srgbClr val="000000"/>
                </a:solidFill>
                <a:ea typeface="Tahoma" panose="020B0604030504040204" pitchFamily="34" charset="0"/>
                <a:cs typeface="Tahoma" panose="020B0604030504040204" pitchFamily="34" charset="0"/>
              </a:rPr>
              <a:t>Confirm Approvals</a:t>
            </a:r>
            <a:r>
              <a:rPr lang="en-US" altLang="en-US" sz="1800">
                <a:solidFill>
                  <a:srgbClr val="000000"/>
                </a:solidFill>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endParaRPr>
          </a:p>
          <a:p>
            <a:pPr marL="0" indent="0">
              <a:buNone/>
            </a:pPr>
            <a:endParaRPr lang="en-US" sz="2400" b="1">
              <a:solidFill>
                <a:srgbClr val="413D3C"/>
              </a:solidFill>
              <a:ea typeface="Tahoma" panose="020B0604030504040204" pitchFamily="34" charset="0"/>
              <a:cs typeface="Tahoma" panose="020B0604030504040204" pitchFamily="34" charset="0"/>
            </a:endParaRPr>
          </a:p>
          <a:p>
            <a:pPr marL="0" indent="0">
              <a:buNone/>
            </a:pPr>
            <a:endParaRPr lang="en-US"/>
          </a:p>
        </p:txBody>
      </p:sp>
      <p:pic>
        <p:nvPicPr>
          <p:cNvPr id="7" name="Picture 6">
            <a:extLst>
              <a:ext uri="{FF2B5EF4-FFF2-40B4-BE49-F238E27FC236}">
                <a16:creationId xmlns:a16="http://schemas.microsoft.com/office/drawing/2014/main" id="{734A14F3-F9F7-152A-1A01-FF059C9CB88E}"/>
              </a:ext>
            </a:extLst>
          </p:cNvPr>
          <p:cNvPicPr/>
          <p:nvPr/>
        </p:nvPicPr>
        <p:blipFill rotWithShape="1">
          <a:blip r:embed="rId2"/>
          <a:srcRect t="24971" r="2244" b="13189"/>
          <a:stretch/>
        </p:blipFill>
        <p:spPr bwMode="auto">
          <a:xfrm>
            <a:off x="2101851" y="2364530"/>
            <a:ext cx="7461251" cy="2787321"/>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CC7D0397-3841-DB0B-265D-FCEB2CAA3F16}"/>
              </a:ext>
            </a:extLst>
          </p:cNvPr>
          <p:cNvSpPr>
            <a:spLocks noChangeArrowheads="1"/>
          </p:cNvSpPr>
          <p:nvPr/>
        </p:nvSpPr>
        <p:spPr bwMode="auto">
          <a:xfrm>
            <a:off x="2101851" y="3630250"/>
            <a:ext cx="2794908"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731300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48</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solidFill>
                  <a:srgbClr val="413D3C"/>
                </a:solidFill>
                <a:ea typeface="Tahoma" panose="020B0604030504040204" pitchFamily="34" charset="0"/>
                <a:cs typeface="Tahoma" panose="020B0604030504040204" pitchFamily="34" charset="0"/>
              </a:rPr>
              <a:t>Obtaining SupplierNet Support</a:t>
            </a:r>
          </a:p>
          <a:p>
            <a:pPr marL="171450" marR="0" lvl="0" indent="-1714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Go to SupplierNet (</a:t>
            </a:r>
            <a:r>
              <a:rPr kumimoji="0" lang="en-US" sz="1800" b="0" i="0" u="none" strike="noStrike" kern="1200" cap="none" spc="0" normalizeH="0" baseline="0" noProof="0">
                <a:ln>
                  <a:noFill/>
                </a:ln>
                <a:solidFill>
                  <a:srgbClr val="000000"/>
                </a:solidFill>
                <a:effectLst/>
                <a:uLnTx/>
                <a:uFillTx/>
                <a:ea typeface="+mn-ea"/>
                <a:cs typeface="+mn-cs"/>
                <a:hlinkClick r:id="rId2"/>
              </a:rPr>
              <a:t>https://suppliernet.walgreens.com</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t>
            </a:r>
          </a:p>
          <a:p>
            <a:pPr marL="171450" marR="0" lvl="0" indent="-1714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endParaRPr>
          </a:p>
          <a:p>
            <a:pPr marL="171450" marR="0" lvl="0" indent="-1714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For assistance with SupplierNet, including password resets, you can submit a ticket by following Contact Us &gt; Contact Help Center </a:t>
            </a:r>
          </a:p>
          <a:p>
            <a:pPr marL="0" marR="0" lvl="0" indent="0" algn="l" defTabSz="6854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endParaRPr>
          </a:p>
          <a:p>
            <a:pPr marL="171450" marR="0" lvl="0" indent="-1714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Follow the contact us form prompts and include a detailed description of the issue. Answering all of the information up front will help your issue get to the correct team. </a:t>
            </a:r>
          </a:p>
          <a:p>
            <a:pPr marL="171450" marR="0" lvl="0" indent="-1714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endParaRP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Note</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Attaching a screenshot of the issue will help expedite a resolution to the problem. </a:t>
            </a:r>
          </a:p>
          <a:p>
            <a:pPr marL="0" indent="0">
              <a:buNone/>
            </a:pPr>
            <a:endParaRPr lang="en-US" sz="2400" b="1">
              <a:solidFill>
                <a:srgbClr val="413D3C"/>
              </a:solidFill>
              <a:ea typeface="Tahoma" panose="020B0604030504040204" pitchFamily="34" charset="0"/>
              <a:cs typeface="Tahoma" panose="020B0604030504040204" pitchFamily="34" charset="0"/>
            </a:endParaRPr>
          </a:p>
          <a:p>
            <a:pPr marL="0" indent="0">
              <a:buNone/>
            </a:pPr>
            <a:endParaRPr lang="en-US" sz="2400" b="1">
              <a:solidFill>
                <a:srgbClr val="413D3C"/>
              </a:solidFill>
              <a:ea typeface="Tahoma" panose="020B0604030504040204" pitchFamily="34" charset="0"/>
              <a:cs typeface="Tahoma" panose="020B0604030504040204" pitchFamily="34" charset="0"/>
            </a:endParaRPr>
          </a:p>
          <a:p>
            <a:pPr marL="0" indent="0">
              <a:buNone/>
            </a:pPr>
            <a:endParaRPr lang="en-US"/>
          </a:p>
        </p:txBody>
      </p:sp>
    </p:spTree>
    <p:extLst>
      <p:ext uri="{BB962C8B-B14F-4D97-AF65-F5344CB8AC3E}">
        <p14:creationId xmlns:p14="http://schemas.microsoft.com/office/powerpoint/2010/main" val="3862816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49</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normAutofit/>
          </a:bodyPr>
          <a:lstStyle/>
          <a:p>
            <a:pPr marL="0" indent="0">
              <a:buNone/>
            </a:pPr>
            <a:r>
              <a:rPr lang="en-US" b="1">
                <a:solidFill>
                  <a:srgbClr val="413D3C"/>
                </a:solidFill>
                <a:ea typeface="Tahoma" panose="020B0604030504040204" pitchFamily="34" charset="0"/>
                <a:cs typeface="Tahoma" panose="020B0604030504040204" pitchFamily="34" charset="0"/>
              </a:rPr>
              <a:t>Response from SupplierNet Support </a:t>
            </a:r>
          </a:p>
          <a:p>
            <a:pPr marL="0" indent="0">
              <a:buNone/>
            </a:pPr>
            <a:r>
              <a:rPr lang="en-US" sz="1800">
                <a:solidFill>
                  <a:srgbClr val="413D3C"/>
                </a:solidFill>
              </a:rPr>
              <a:t>1. You will receive an email from </a:t>
            </a:r>
            <a:r>
              <a:rPr lang="en-US" sz="1800">
                <a:solidFill>
                  <a:srgbClr val="413D3C"/>
                </a:solidFill>
                <a:hlinkClick r:id="rId2">
                  <a:extLst>
                    <a:ext uri="{A12FA001-AC4F-418D-AE19-62706E023703}">
                      <ahyp:hlinkClr xmlns:ahyp="http://schemas.microsoft.com/office/drawing/2018/hyperlinkcolor" val="tx"/>
                    </a:ext>
                  </a:extLst>
                </a:hlinkClick>
              </a:rPr>
              <a:t>requestit@walgreens.com</a:t>
            </a:r>
            <a:r>
              <a:rPr lang="en-US" sz="1800">
                <a:solidFill>
                  <a:srgbClr val="413D3C"/>
                </a:solidFill>
              </a:rPr>
              <a:t>. Please be sure to add this to your address book to avoid landing in your spam folder.  </a:t>
            </a:r>
          </a:p>
          <a:p>
            <a:endParaRPr lang="en-US" sz="1800">
              <a:solidFill>
                <a:srgbClr val="413D3C"/>
              </a:solidFill>
            </a:endParaRPr>
          </a:p>
          <a:p>
            <a:pPr marL="0" indent="0">
              <a:buNone/>
            </a:pPr>
            <a:r>
              <a:rPr lang="en-US" sz="1800">
                <a:solidFill>
                  <a:srgbClr val="413D3C"/>
                </a:solidFill>
              </a:rPr>
              <a:t>2. If you submitted a ticket for a password reset, the temporary password is only valid for 48 hours after being sent by IT support, so be sure to look out for the email so that you can use it before it expires.   </a:t>
            </a:r>
          </a:p>
          <a:p>
            <a:endParaRPr lang="en-US" sz="1800">
              <a:solidFill>
                <a:srgbClr val="413D3C"/>
              </a:solidFill>
            </a:endParaRPr>
          </a:p>
          <a:p>
            <a:pPr marL="0" indent="0">
              <a:buNone/>
            </a:pPr>
            <a:r>
              <a:rPr lang="en-US" sz="1800">
                <a:solidFill>
                  <a:srgbClr val="413D3C"/>
                </a:solidFill>
              </a:rPr>
              <a:t>3. If you submitted a ticket for another issue and the support team needs more information you may receive an email from </a:t>
            </a:r>
            <a:r>
              <a:rPr lang="en-US" sz="1800">
                <a:solidFill>
                  <a:srgbClr val="413D3C"/>
                </a:solidFill>
                <a:hlinkClick r:id="rId2">
                  <a:extLst>
                    <a:ext uri="{A12FA001-AC4F-418D-AE19-62706E023703}">
                      <ahyp:hlinkClr xmlns:ahyp="http://schemas.microsoft.com/office/drawing/2018/hyperlinkcolor" val="tx"/>
                    </a:ext>
                  </a:extLst>
                </a:hlinkClick>
              </a:rPr>
              <a:t>requestit@walgreens.com</a:t>
            </a:r>
            <a:r>
              <a:rPr lang="en-US" sz="1800">
                <a:solidFill>
                  <a:srgbClr val="413D3C"/>
                </a:solidFill>
              </a:rPr>
              <a:t> asking you to respond (using specific directions in the body of the email). Please follow the directions on how to respond promptly. Please note, after your initial request is received, your ticket will remain open for five (5) days after </a:t>
            </a:r>
            <a:r>
              <a:rPr lang="en-US" sz="1800" err="1">
                <a:solidFill>
                  <a:srgbClr val="413D3C"/>
                </a:solidFill>
              </a:rPr>
              <a:t>requestIt</a:t>
            </a:r>
            <a:r>
              <a:rPr lang="en-US" sz="1800">
                <a:solidFill>
                  <a:srgbClr val="413D3C"/>
                </a:solidFill>
              </a:rPr>
              <a:t> has been responded so be sure to reply as soon as possible.</a:t>
            </a:r>
          </a:p>
          <a:p>
            <a:pPr marL="0" indent="0">
              <a:buNone/>
            </a:pPr>
            <a:endParaRPr lang="en-US" sz="1800" b="1">
              <a:solidFill>
                <a:srgbClr val="413D3C"/>
              </a:solidFill>
              <a:ea typeface="Tahoma" panose="020B0604030504040204" pitchFamily="34" charset="0"/>
              <a:cs typeface="Tahoma" panose="020B0604030504040204" pitchFamily="34" charset="0"/>
            </a:endParaRPr>
          </a:p>
          <a:p>
            <a:pPr marL="0" indent="0">
              <a:buNone/>
            </a:pPr>
            <a:endParaRPr lang="en-US"/>
          </a:p>
        </p:txBody>
      </p:sp>
    </p:spTree>
    <p:extLst>
      <p:ext uri="{BB962C8B-B14F-4D97-AF65-F5344CB8AC3E}">
        <p14:creationId xmlns:p14="http://schemas.microsoft.com/office/powerpoint/2010/main" val="403802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pPr marL="0" indent="0">
              <a:buNone/>
            </a:pPr>
            <a:r>
              <a:rPr lang="en-US" sz="4400">
                <a:solidFill>
                  <a:srgbClr val="413D3C"/>
                </a:solidFill>
              </a:rPr>
              <a:t>Data Accuracy</a:t>
            </a:r>
            <a:endParaRPr lang="en-US" sz="4400"/>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27868" y="1633825"/>
            <a:ext cx="10736264" cy="5531534"/>
          </a:xfrm>
        </p:spPr>
        <p:txBody>
          <a:bodyPr>
            <a:norm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en-US" sz="1800">
                <a:solidFill>
                  <a:srgbClr val="413D3C"/>
                </a:solidFill>
              </a:rPr>
              <a:t>Suppliers are required to have 100% accurate data, from supplier master data, order/EDI ASN/invoices, to items/costs/catalogs. SAP systems require more effort across many different teams to troubleshoot issues so data accuracy is critical. </a:t>
            </a:r>
          </a:p>
          <a:p>
            <a:pPr marL="171450" marR="0" lvl="0" indent="-171450" defTabSz="91440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800">
                <a:solidFill>
                  <a:srgbClr val="413D3C"/>
                </a:solidFill>
              </a:rPr>
              <a:t>There is a large impact if data is inaccurate, ranging from store receiving to payment issues.</a:t>
            </a:r>
          </a:p>
          <a:p>
            <a:pPr marL="171450" marR="0" lvl="0" indent="-171450" defTabSz="91440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800">
                <a:solidFill>
                  <a:srgbClr val="413D3C"/>
                </a:solidFill>
              </a:rPr>
              <a:t>There is a ripple effect: If you fail to keep your contacts up to date, you will miss important communication including time-sensitive notifications to avoid payment delays, advance ship notice (ASN) failures, etc.</a:t>
            </a:r>
          </a:p>
          <a:p>
            <a:pPr marL="171450" marR="0" lvl="0" indent="-171450" defTabSz="91440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800">
                <a:solidFill>
                  <a:srgbClr val="413D3C"/>
                </a:solidFill>
              </a:rPr>
              <a:t>If an item isn’t in the catalog, Walgreens will not be able to order/receive, which can also result in the full invoice failing and not being paid. </a:t>
            </a:r>
          </a:p>
          <a:p>
            <a:pPr marL="304810" lvl="1" indent="0">
              <a:buNone/>
            </a:pPr>
            <a:endParaRPr lang="en-US" sz="1800">
              <a:solidFill>
                <a:srgbClr val="413D3C"/>
              </a:solidFill>
            </a:endParaRPr>
          </a:p>
          <a:p>
            <a:pPr marL="0" indent="0">
              <a:buNone/>
            </a:pPr>
            <a:endParaRPr lang="en-US" sz="1800">
              <a:solidFill>
                <a:srgbClr val="413D3C"/>
              </a:solidFill>
            </a:endParaRPr>
          </a:p>
        </p:txBody>
      </p:sp>
      <p:sp>
        <p:nvSpPr>
          <p:cNvPr id="4" name="Text Placeholder 3">
            <a:extLst>
              <a:ext uri="{FF2B5EF4-FFF2-40B4-BE49-F238E27FC236}">
                <a16:creationId xmlns:a16="http://schemas.microsoft.com/office/drawing/2014/main" id="{FF619C7B-7762-B623-31E3-723179564C0C}"/>
              </a:ext>
            </a:extLst>
          </p:cNvPr>
          <p:cNvSpPr txBox="1">
            <a:spLocks/>
          </p:cNvSpPr>
          <p:nvPr/>
        </p:nvSpPr>
        <p:spPr>
          <a:xfrm>
            <a:off x="719666" y="1203928"/>
            <a:ext cx="11169898" cy="314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413D3C"/>
                </a:solidFill>
              </a:rPr>
              <a:t>Why 100% Data Accuracy matters in your end to end journey</a:t>
            </a:r>
          </a:p>
        </p:txBody>
      </p:sp>
    </p:spTree>
    <p:extLst>
      <p:ext uri="{BB962C8B-B14F-4D97-AF65-F5344CB8AC3E}">
        <p14:creationId xmlns:p14="http://schemas.microsoft.com/office/powerpoint/2010/main" val="2872555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50</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solidFill>
                  <a:srgbClr val="413D3C"/>
                </a:solidFill>
              </a:rPr>
              <a:t>New Supplier Account Registration, Updates &amp; Support</a:t>
            </a:r>
            <a:endParaRPr lang="en-US"/>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1800" b="1">
                <a:solidFill>
                  <a:srgbClr val="413D3C"/>
                </a:solidFill>
                <a:ea typeface="Tahoma" panose="020B0604030504040204" pitchFamily="34" charset="0"/>
                <a:cs typeface="Tahoma" panose="020B0604030504040204" pitchFamily="34" charset="0"/>
              </a:rPr>
              <a:t>Please follow the below rules for password changes</a:t>
            </a:r>
            <a:r>
              <a:rPr lang="en-US" sz="1800">
                <a:solidFill>
                  <a:srgbClr val="413D3C"/>
                </a:solidFill>
                <a:ea typeface="Tahoma" panose="020B0604030504040204" pitchFamily="34" charset="0"/>
                <a:cs typeface="Tahoma" panose="020B0604030504040204" pitchFamily="34" charset="0"/>
              </a:rPr>
              <a:t>: </a:t>
            </a:r>
          </a:p>
          <a:p>
            <a:endParaRPr lang="en-US" sz="1800">
              <a:solidFill>
                <a:srgbClr val="413D3C"/>
              </a:solidFill>
              <a:ea typeface="Tahoma" panose="020B0604030504040204" pitchFamily="34" charset="0"/>
              <a:cs typeface="Tahoma" panose="020B0604030504040204" pitchFamily="34" charset="0"/>
            </a:endParaRPr>
          </a:p>
          <a:p>
            <a:pPr marL="514170" lvl="1" indent="-171450">
              <a:buFont typeface="Arial" panose="020B0604020202020204" pitchFamily="34" charset="0"/>
              <a:buChar char="•"/>
            </a:pPr>
            <a:r>
              <a:rPr lang="en-US" sz="1800">
                <a:solidFill>
                  <a:srgbClr val="413D3C"/>
                </a:solidFill>
                <a:ea typeface="Tahoma" panose="020B0604030504040204" pitchFamily="34" charset="0"/>
                <a:cs typeface="Tahoma" panose="020B0604030504040204" pitchFamily="34" charset="0"/>
              </a:rPr>
              <a:t>The password you make up when you arrive at the Authenticator screen must be between 8 and 20 alphanumeric characters (no special characters). </a:t>
            </a:r>
          </a:p>
          <a:p>
            <a:pPr marL="514170" lvl="1" indent="-171450">
              <a:buFont typeface="Arial" panose="020B0604020202020204" pitchFamily="34" charset="0"/>
              <a:buChar char="•"/>
            </a:pPr>
            <a:r>
              <a:rPr lang="en-US" sz="1800">
                <a:solidFill>
                  <a:srgbClr val="413D3C"/>
                </a:solidFill>
                <a:ea typeface="Tahoma" panose="020B0604030504040204" pitchFamily="34" charset="0"/>
                <a:cs typeface="Tahoma" panose="020B0604030504040204" pitchFamily="34" charset="0"/>
              </a:rPr>
              <a:t>The password must begin and end in a letter and must contain at least one embedded numeric (e.g. Go2work or Webm5aster or Administr8or). </a:t>
            </a:r>
          </a:p>
          <a:p>
            <a:pPr marL="514170" lvl="1" indent="-171450">
              <a:buFont typeface="Arial" panose="020B0604020202020204" pitchFamily="34" charset="0"/>
              <a:buChar char="•"/>
            </a:pPr>
            <a:r>
              <a:rPr lang="en-US" sz="1800">
                <a:solidFill>
                  <a:srgbClr val="413D3C"/>
                </a:solidFill>
                <a:ea typeface="Tahoma" panose="020B0604030504040204" pitchFamily="34" charset="0"/>
                <a:cs typeface="Tahoma" panose="020B0604030504040204" pitchFamily="34" charset="0"/>
              </a:rPr>
              <a:t>Passwords must not have the numeric at the very beginning nor the very end of the password. </a:t>
            </a:r>
          </a:p>
          <a:p>
            <a:pPr marL="514170" lvl="1" indent="-171450">
              <a:buFont typeface="Arial" panose="020B0604020202020204" pitchFamily="34" charset="0"/>
              <a:buChar char="•"/>
            </a:pPr>
            <a:r>
              <a:rPr lang="en-US" sz="1800">
                <a:solidFill>
                  <a:srgbClr val="413D3C"/>
                </a:solidFill>
                <a:ea typeface="Tahoma" panose="020B0604030504040204" pitchFamily="34" charset="0"/>
                <a:cs typeface="Tahoma" panose="020B0604030504040204" pitchFamily="34" charset="0"/>
              </a:rPr>
              <a:t>The new password may not be the same as the current previous or previous password.</a:t>
            </a:r>
          </a:p>
          <a:p>
            <a:pPr marL="514170" lvl="1" indent="-171450">
              <a:buFont typeface="Arial" panose="020B0604020202020204" pitchFamily="34" charset="0"/>
              <a:buChar char="•"/>
            </a:pPr>
            <a:r>
              <a:rPr lang="en-US" sz="1800">
                <a:solidFill>
                  <a:srgbClr val="413D3C"/>
                </a:solidFill>
                <a:ea typeface="Tahoma" panose="020B0604030504040204" pitchFamily="34" charset="0"/>
                <a:cs typeface="Tahoma" panose="020B0604030504040204" pitchFamily="34" charset="0"/>
              </a:rPr>
              <a:t>The user password should have at least one upper case.</a:t>
            </a:r>
          </a:p>
          <a:p>
            <a:pPr marL="0" indent="0">
              <a:buNone/>
            </a:pPr>
            <a:r>
              <a:rPr lang="en-US" sz="1800">
                <a:solidFill>
                  <a:srgbClr val="413D3C"/>
                </a:solidFill>
                <a:ea typeface="Tahoma" panose="020B0604030504040204" pitchFamily="34" charset="0"/>
                <a:cs typeface="Tahoma" panose="020B0604030504040204" pitchFamily="34" charset="0"/>
              </a:rPr>
              <a:t>5. You should hear back from our Vendor Portal support team within 2 days. If you do not hear them, please send an email with your ticket number to </a:t>
            </a:r>
            <a:r>
              <a:rPr lang="en-US" sz="1800">
                <a:solidFill>
                  <a:srgbClr val="413D3C"/>
                </a:solidFill>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vendor.portal@walgreens.com</a:t>
            </a:r>
            <a:r>
              <a:rPr lang="en-US" sz="1800">
                <a:solidFill>
                  <a:srgbClr val="413D3C"/>
                </a:solidFill>
                <a:ea typeface="Tahoma" panose="020B0604030504040204" pitchFamily="34" charset="0"/>
                <a:cs typeface="Tahoma" panose="020B0604030504040204" pitchFamily="34" charset="0"/>
              </a:rPr>
              <a:t> for escalation. If you get no response, experience any other issues, do not have an id, or do not know your account administrator or the email you registered with, please reach out to your Walgreens Merchandising contact. </a:t>
            </a:r>
          </a:p>
          <a:p>
            <a:pPr marL="0" indent="0">
              <a:buNone/>
            </a:pPr>
            <a:endParaRPr lang="en-US"/>
          </a:p>
        </p:txBody>
      </p:sp>
    </p:spTree>
    <p:extLst>
      <p:ext uri="{BB962C8B-B14F-4D97-AF65-F5344CB8AC3E}">
        <p14:creationId xmlns:p14="http://schemas.microsoft.com/office/powerpoint/2010/main" val="808101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b="1"/>
              <a:t>Appendix</a:t>
            </a:r>
          </a:p>
        </p:txBody>
      </p:sp>
      <p:sp>
        <p:nvSpPr>
          <p:cNvPr id="3" name="Text Placeholder 2">
            <a:extLst>
              <a:ext uri="{FF2B5EF4-FFF2-40B4-BE49-F238E27FC236}">
                <a16:creationId xmlns:a16="http://schemas.microsoft.com/office/drawing/2014/main" id="{65B4DCE5-2643-5734-1486-80BEB95DA1AE}"/>
              </a:ext>
            </a:extLst>
          </p:cNvPr>
          <p:cNvSpPr>
            <a:spLocks noGrp="1"/>
          </p:cNvSpPr>
          <p:nvPr>
            <p:ph type="body" sz="quarter" idx="12"/>
          </p:nvPr>
        </p:nvSpPr>
        <p:spPr/>
        <p:txBody>
          <a:bodyPr>
            <a:normAutofit fontScale="92500"/>
          </a:bodyPr>
          <a:lstStyle/>
          <a:p>
            <a:pPr marL="0" indent="0">
              <a:buNone/>
            </a:pPr>
            <a:r>
              <a:rPr lang="en-US"/>
              <a:t>Vendor Maintenance and updating contact information</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51</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Tree>
    <p:extLst>
      <p:ext uri="{BB962C8B-B14F-4D97-AF65-F5344CB8AC3E}">
        <p14:creationId xmlns:p14="http://schemas.microsoft.com/office/powerpoint/2010/main" val="4174116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52</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All Walgreens communication is sent to the email addresses in your contact information on SupplierNet. If you fail to keep your contacts up to date, you will miss important communication including time-sensitive notifications to avoid payment delays, advance ship notice (ASN) failures, WIC Generations, etc.</a:t>
            </a:r>
          </a:p>
          <a:p>
            <a:pPr marL="0" marR="0" lvl="0" indent="0" algn="l" defTabSz="6854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endParaRP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Best Practices</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a:t>
            </a:r>
          </a:p>
          <a:p>
            <a:pPr marL="0" marR="0" lvl="0" indent="0" algn="l" defTabSz="6854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endParaRP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To ADD/UPDATE your EDI contact information, please email </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EDI810.Production@walgreens.com</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a:t>
            </a: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a:t>
            </a: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Payment Remittance Address and overall contact information can be updated in the Vendor Maintenance Application (VMA) which can be accessed via SupplierNet.</a:t>
            </a:r>
          </a:p>
          <a:p>
            <a:pPr marL="0" marR="0" lvl="0" indent="0" algn="l" defTabSz="6854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endParaRP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Due to the high turnover of personnel with our suppliers, Walgreens highly recommends establishing an email box vs using an individual email address as the contact for payment concerns i.e. </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support@company.com</a:t>
            </a:r>
            <a:r>
              <a:rPr kumimoji="0" lang="en-US" sz="1800" b="0" i="0" u="none" strike="noStrike" kern="1200" cap="none" spc="0" normalizeH="0" baseline="0" noProof="0">
                <a:ln>
                  <a:noFill/>
                </a:ln>
                <a:solidFill>
                  <a:srgbClr val="413D3C"/>
                </a:solidFill>
                <a:effectLst/>
                <a:uLnTx/>
                <a:uFillTx/>
                <a:ea typeface="Tahoma" panose="020B0604030504040204" pitchFamily="34" charset="0"/>
                <a:cs typeface="Tahoma" panose="020B0604030504040204" pitchFamily="34" charset="0"/>
              </a:rPr>
              <a:t>.  </a:t>
            </a:r>
          </a:p>
          <a:p>
            <a:pPr marL="0" indent="0">
              <a:buNone/>
            </a:pPr>
            <a:endParaRPr lang="en-US"/>
          </a:p>
        </p:txBody>
      </p:sp>
    </p:spTree>
    <p:extLst>
      <p:ext uri="{BB962C8B-B14F-4D97-AF65-F5344CB8AC3E}">
        <p14:creationId xmlns:p14="http://schemas.microsoft.com/office/powerpoint/2010/main" val="4171126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53</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Steps to Update Company Contacts</a:t>
            </a:r>
            <a:endParaRPr lang="en-US" sz="2400">
              <a:effectLst/>
              <a:latin typeface="Times New Roman" panose="02020603050405020304" pitchFamily="18" charset="0"/>
              <a:ea typeface="Times New Roman" panose="02020603050405020304" pitchFamily="18" charset="0"/>
            </a:endParaRPr>
          </a:p>
          <a:p>
            <a:pPr marL="0" indent="0">
              <a:buNone/>
            </a:pPr>
            <a:r>
              <a:rPr lang="en-US" sz="1800">
                <a:ea typeface="Tahoma" panose="020B0604030504040204" pitchFamily="34" charset="0"/>
                <a:cs typeface="Tahoma" panose="020B0604030504040204" pitchFamily="34" charset="0"/>
              </a:rPr>
              <a:t>1. Login to SupplierNet (</a:t>
            </a:r>
            <a:r>
              <a:rPr lang="en-US" sz="1800">
                <a:hlinkClick r:id="rId2"/>
              </a:rPr>
              <a:t>https://suppliernet.walgreens.com</a:t>
            </a:r>
            <a:r>
              <a:rPr lang="en-US" sz="1800">
                <a:ea typeface="Tahoma" panose="020B0604030504040204" pitchFamily="34" charset="0"/>
                <a:cs typeface="Tahoma" panose="020B0604030504040204" pitchFamily="34" charset="0"/>
              </a:rPr>
              <a:t>)  </a:t>
            </a:r>
          </a:p>
          <a:p>
            <a:pPr marL="0" indent="0">
              <a:buNone/>
            </a:pPr>
            <a:endParaRPr lang="en-US"/>
          </a:p>
        </p:txBody>
      </p:sp>
      <p:pic>
        <p:nvPicPr>
          <p:cNvPr id="7" name="Picture 6">
            <a:extLst>
              <a:ext uri="{FF2B5EF4-FFF2-40B4-BE49-F238E27FC236}">
                <a16:creationId xmlns:a16="http://schemas.microsoft.com/office/drawing/2014/main" id="{9A47FB75-0964-F154-F5B5-485E268ADA6E}"/>
              </a:ext>
            </a:extLst>
          </p:cNvPr>
          <p:cNvPicPr/>
          <p:nvPr/>
        </p:nvPicPr>
        <p:blipFill rotWithShape="1">
          <a:blip r:embed="rId3"/>
          <a:srcRect t="12535" r="1495" b="9021"/>
          <a:stretch/>
        </p:blipFill>
        <p:spPr bwMode="auto">
          <a:xfrm>
            <a:off x="2475346" y="2506343"/>
            <a:ext cx="6400800" cy="28670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39124B5-E0B8-2CA3-FB28-D60A3FFD4D77}"/>
              </a:ext>
            </a:extLst>
          </p:cNvPr>
          <p:cNvSpPr/>
          <p:nvPr/>
        </p:nvSpPr>
        <p:spPr>
          <a:xfrm>
            <a:off x="4979724" y="3472223"/>
            <a:ext cx="1374678" cy="228600"/>
          </a:xfrm>
          <a:prstGeom prst="rect">
            <a:avLst/>
          </a:prstGeom>
          <a:noFill/>
          <a:ln w="57150" cap="flat" cmpd="sng" algn="ctr">
            <a:solidFill>
              <a:srgbClr val="FF0000"/>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3459373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54</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Steps to Update Company Contacts</a:t>
            </a:r>
            <a:endParaRPr lang="en-US" sz="2400">
              <a:effectLst/>
              <a:latin typeface="Times New Roman" panose="02020603050405020304" pitchFamily="18" charset="0"/>
              <a:ea typeface="Times New Roman" panose="02020603050405020304" pitchFamily="18" charset="0"/>
            </a:endParaRPr>
          </a:p>
          <a:p>
            <a:pPr marL="0" indent="0">
              <a:buNone/>
            </a:pPr>
            <a:r>
              <a:rPr lang="en-US" sz="1800">
                <a:ea typeface="Tahoma" panose="020B0604030504040204" pitchFamily="34" charset="0"/>
                <a:cs typeface="Tahoma" panose="020B0604030504040204" pitchFamily="34" charset="0"/>
              </a:rPr>
              <a:t>2. Navigate to the Item/Vendor tab then click on Vendor Maintenance Application link.</a:t>
            </a:r>
          </a:p>
          <a:p>
            <a:pPr marL="0" indent="0">
              <a:buNone/>
            </a:pPr>
            <a:endParaRPr lang="en-US"/>
          </a:p>
        </p:txBody>
      </p:sp>
      <p:pic>
        <p:nvPicPr>
          <p:cNvPr id="7" name="Picture 6">
            <a:extLst>
              <a:ext uri="{FF2B5EF4-FFF2-40B4-BE49-F238E27FC236}">
                <a16:creationId xmlns:a16="http://schemas.microsoft.com/office/drawing/2014/main" id="{DADC831F-7886-BD00-C8D2-E63FDAD1865B}"/>
              </a:ext>
            </a:extLst>
          </p:cNvPr>
          <p:cNvPicPr/>
          <p:nvPr/>
        </p:nvPicPr>
        <p:blipFill rotWithShape="1">
          <a:blip r:embed="rId2"/>
          <a:srcRect t="21082" r="2458" b="5793"/>
          <a:stretch/>
        </p:blipFill>
        <p:spPr bwMode="auto">
          <a:xfrm>
            <a:off x="2651314" y="2291287"/>
            <a:ext cx="6889372" cy="3170536"/>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8CBAFCD-1511-2AEA-2C62-C98F991A2743}"/>
              </a:ext>
            </a:extLst>
          </p:cNvPr>
          <p:cNvSpPr/>
          <p:nvPr/>
        </p:nvSpPr>
        <p:spPr>
          <a:xfrm>
            <a:off x="3555126" y="2307569"/>
            <a:ext cx="488950" cy="228600"/>
          </a:xfrm>
          <a:prstGeom prst="rect">
            <a:avLst/>
          </a:prstGeom>
          <a:noFill/>
          <a:ln w="57150" cap="flat" cmpd="sng" algn="ctr">
            <a:solidFill>
              <a:srgbClr val="FF0000"/>
            </a:solidFill>
            <a:prstDash val="solid"/>
            <a:miter lim="800000"/>
          </a:ln>
          <a:effectLst/>
        </p:spPr>
        <p:txBody>
          <a:bodyPr rtlCol="0" anchor="ctr"/>
          <a:lstStyle/>
          <a:p>
            <a:endParaRPr lang="en-US"/>
          </a:p>
        </p:txBody>
      </p:sp>
      <p:sp>
        <p:nvSpPr>
          <p:cNvPr id="9" name="Rectangle 8">
            <a:extLst>
              <a:ext uri="{FF2B5EF4-FFF2-40B4-BE49-F238E27FC236}">
                <a16:creationId xmlns:a16="http://schemas.microsoft.com/office/drawing/2014/main" id="{2AFAC65F-21F7-D567-3CFE-CAE576847893}"/>
              </a:ext>
            </a:extLst>
          </p:cNvPr>
          <p:cNvSpPr/>
          <p:nvPr/>
        </p:nvSpPr>
        <p:spPr>
          <a:xfrm>
            <a:off x="2870025" y="2819599"/>
            <a:ext cx="1204076" cy="200745"/>
          </a:xfrm>
          <a:prstGeom prst="rect">
            <a:avLst/>
          </a:prstGeom>
          <a:noFill/>
          <a:ln w="57150" cap="flat" cmpd="sng" algn="ctr">
            <a:solidFill>
              <a:srgbClr val="FF0000"/>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3831902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55</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Steps to Update Company Contacts</a:t>
            </a:r>
            <a:endParaRPr lang="en-US" sz="2400">
              <a:effectLst/>
              <a:latin typeface="Times New Roman" panose="02020603050405020304" pitchFamily="18" charset="0"/>
              <a:ea typeface="Times New Roman" panose="02020603050405020304" pitchFamily="18" charset="0"/>
            </a:endParaRPr>
          </a:p>
          <a:p>
            <a:pPr marL="0" indent="0">
              <a:buNone/>
            </a:pPr>
            <a:r>
              <a:rPr lang="en-US" sz="1800">
                <a:ea typeface="Tahoma" panose="020B0604030504040204" pitchFamily="34" charset="0"/>
                <a:cs typeface="Tahoma" panose="020B0604030504040204" pitchFamily="34" charset="0"/>
              </a:rPr>
              <a:t>3. Click on the Company Contacts tab once you are in the Vendor Maintenance Application. The Company Contacts page is where you maintain all of the vendor contact information. </a:t>
            </a:r>
          </a:p>
          <a:p>
            <a:endParaRPr lang="en-US" sz="1800">
              <a:ea typeface="Tahoma" panose="020B0604030504040204" pitchFamily="34" charset="0"/>
              <a:cs typeface="Tahoma" panose="020B0604030504040204" pitchFamily="34" charset="0"/>
            </a:endParaRPr>
          </a:p>
          <a:p>
            <a:pPr marL="0" indent="0">
              <a:buNone/>
            </a:pPr>
            <a:r>
              <a:rPr lang="en-US" sz="1800">
                <a:ea typeface="Tahoma" panose="020B0604030504040204" pitchFamily="34" charset="0"/>
                <a:cs typeface="Tahoma" panose="020B0604030504040204" pitchFamily="34" charset="0"/>
              </a:rPr>
              <a:t>To update the contact information for a primary contact: </a:t>
            </a:r>
          </a:p>
          <a:p>
            <a:pPr marL="514170" lvl="1" indent="-171450">
              <a:buFont typeface="Arial" panose="020B0604020202020204" pitchFamily="34" charset="0"/>
              <a:buChar char="•"/>
            </a:pPr>
            <a:r>
              <a:rPr lang="en-US" sz="1800">
                <a:ea typeface="Tahoma" panose="020B0604030504040204" pitchFamily="34" charset="0"/>
                <a:cs typeface="Tahoma" panose="020B0604030504040204" pitchFamily="34" charset="0"/>
              </a:rPr>
              <a:t>Update the information under the contact type Primary Contacts and click Save Changes.</a:t>
            </a:r>
          </a:p>
          <a:p>
            <a:pPr marL="0" indent="0">
              <a:buNone/>
            </a:pPr>
            <a:endParaRPr lang="en-US"/>
          </a:p>
        </p:txBody>
      </p:sp>
      <p:pic>
        <p:nvPicPr>
          <p:cNvPr id="7" name="Picture 6">
            <a:extLst>
              <a:ext uri="{FF2B5EF4-FFF2-40B4-BE49-F238E27FC236}">
                <a16:creationId xmlns:a16="http://schemas.microsoft.com/office/drawing/2014/main" id="{D6072F97-9FFB-8594-F50E-36D3AAECD23D}"/>
              </a:ext>
            </a:extLst>
          </p:cNvPr>
          <p:cNvPicPr/>
          <p:nvPr/>
        </p:nvPicPr>
        <p:blipFill rotWithShape="1">
          <a:blip r:embed="rId2"/>
          <a:srcRect t="24881" r="6303" b="13200"/>
          <a:stretch/>
        </p:blipFill>
        <p:spPr bwMode="auto">
          <a:xfrm>
            <a:off x="2620819" y="3543986"/>
            <a:ext cx="6477000" cy="2454223"/>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1CF04EED-C7A5-4B37-F99D-590EED262534}"/>
              </a:ext>
            </a:extLst>
          </p:cNvPr>
          <p:cNvSpPr/>
          <p:nvPr/>
        </p:nvSpPr>
        <p:spPr>
          <a:xfrm>
            <a:off x="2628963" y="3859654"/>
            <a:ext cx="685800" cy="120650"/>
          </a:xfrm>
          <a:prstGeom prst="rect">
            <a:avLst/>
          </a:prstGeom>
          <a:noFill/>
          <a:ln w="57150" cap="flat" cmpd="sng" algn="ctr">
            <a:solidFill>
              <a:srgbClr val="FF0000"/>
            </a:solidFill>
            <a:prstDash val="solid"/>
            <a:miter lim="800000"/>
          </a:ln>
          <a:effectLst/>
        </p:spPr>
        <p:txBody>
          <a:bodyPr rtlCol="0" anchor="ctr"/>
          <a:lstStyle/>
          <a:p>
            <a:endParaRPr lang="en-US"/>
          </a:p>
        </p:txBody>
      </p:sp>
      <p:sp>
        <p:nvSpPr>
          <p:cNvPr id="9" name="Rectangle 8">
            <a:extLst>
              <a:ext uri="{FF2B5EF4-FFF2-40B4-BE49-F238E27FC236}">
                <a16:creationId xmlns:a16="http://schemas.microsoft.com/office/drawing/2014/main" id="{26DD85FD-6D29-A8DF-3C9E-9CBD1947F40F}"/>
              </a:ext>
            </a:extLst>
          </p:cNvPr>
          <p:cNvSpPr/>
          <p:nvPr/>
        </p:nvSpPr>
        <p:spPr>
          <a:xfrm>
            <a:off x="4678219" y="3905077"/>
            <a:ext cx="1066800" cy="140324"/>
          </a:xfrm>
          <a:prstGeom prst="rect">
            <a:avLst/>
          </a:prstGeom>
          <a:noFill/>
          <a:ln w="57150" cap="flat" cmpd="sng" algn="ctr">
            <a:solidFill>
              <a:srgbClr val="FF0000"/>
            </a:solidFill>
            <a:prstDash val="solid"/>
            <a:miter lim="800000"/>
          </a:ln>
          <a:effectLst/>
        </p:spPr>
        <p:txBody>
          <a:bodyPr rtlCol="0" anchor="ctr"/>
          <a:lstStyle/>
          <a:p>
            <a:endParaRPr lang="en-US"/>
          </a:p>
        </p:txBody>
      </p:sp>
      <p:sp>
        <p:nvSpPr>
          <p:cNvPr id="10" name="Rectangle 9">
            <a:extLst>
              <a:ext uri="{FF2B5EF4-FFF2-40B4-BE49-F238E27FC236}">
                <a16:creationId xmlns:a16="http://schemas.microsoft.com/office/drawing/2014/main" id="{3DB354B1-B344-8298-A42F-9CCC51490B92}"/>
              </a:ext>
            </a:extLst>
          </p:cNvPr>
          <p:cNvSpPr/>
          <p:nvPr/>
        </p:nvSpPr>
        <p:spPr>
          <a:xfrm>
            <a:off x="4678219" y="4262276"/>
            <a:ext cx="1269224" cy="164125"/>
          </a:xfrm>
          <a:prstGeom prst="rect">
            <a:avLst/>
          </a:prstGeom>
          <a:noFill/>
          <a:ln w="57150" cap="flat" cmpd="sng" algn="ctr">
            <a:solidFill>
              <a:srgbClr val="FF0000"/>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2335394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56</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Steps to Update Company Contacts</a:t>
            </a:r>
            <a:endParaRPr lang="en-US" sz="2400">
              <a:effectLst/>
              <a:latin typeface="Times New Roman" panose="02020603050405020304" pitchFamily="18" charset="0"/>
              <a:ea typeface="Times New Roman" panose="02020603050405020304" pitchFamily="18" charset="0"/>
            </a:endParaRPr>
          </a:p>
          <a:p>
            <a:pPr marL="0" indent="0">
              <a:buNone/>
            </a:pPr>
            <a:r>
              <a:rPr lang="en-US" sz="1800">
                <a:ea typeface="Tahoma" panose="020B0604030504040204" pitchFamily="34" charset="0"/>
                <a:cs typeface="Tahoma" panose="020B0604030504040204" pitchFamily="34" charset="0"/>
              </a:rPr>
              <a:t>4. To view all contacts (primary and secondary) for other contact types: </a:t>
            </a:r>
          </a:p>
          <a:p>
            <a:pPr marL="514170" lvl="1" indent="-171450">
              <a:buFont typeface="Arial" panose="020B0604020202020204" pitchFamily="34" charset="0"/>
              <a:buChar char="•"/>
            </a:pPr>
            <a:r>
              <a:rPr lang="en-US" sz="1800">
                <a:ea typeface="Tahoma" panose="020B0604030504040204" pitchFamily="34" charset="0"/>
                <a:cs typeface="Tahoma" panose="020B0604030504040204" pitchFamily="34" charset="0"/>
              </a:rPr>
              <a:t>Use the Contact Type dropdown in the upper right-hand corner and select the contact type. This will take you to the additional contacts. </a:t>
            </a:r>
          </a:p>
          <a:p>
            <a:pPr marL="0" indent="0">
              <a:buNone/>
            </a:pPr>
            <a:endParaRPr lang="en-US"/>
          </a:p>
        </p:txBody>
      </p:sp>
      <p:pic>
        <p:nvPicPr>
          <p:cNvPr id="7" name="Picture 6">
            <a:extLst>
              <a:ext uri="{FF2B5EF4-FFF2-40B4-BE49-F238E27FC236}">
                <a16:creationId xmlns:a16="http://schemas.microsoft.com/office/drawing/2014/main" id="{9712D20E-1ED9-D240-3471-9B6B463CC70E}"/>
              </a:ext>
            </a:extLst>
          </p:cNvPr>
          <p:cNvPicPr/>
          <p:nvPr/>
        </p:nvPicPr>
        <p:blipFill rotWithShape="1">
          <a:blip r:embed="rId2"/>
          <a:srcRect l="4700" t="24691" r="3633" b="12630"/>
          <a:stretch/>
        </p:blipFill>
        <p:spPr bwMode="auto">
          <a:xfrm>
            <a:off x="2729708" y="2927278"/>
            <a:ext cx="7169363" cy="276132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4A5F2FA4-B0BC-CF18-E22A-9899AEE02AA1}"/>
              </a:ext>
            </a:extLst>
          </p:cNvPr>
          <p:cNvSpPr/>
          <p:nvPr/>
        </p:nvSpPr>
        <p:spPr>
          <a:xfrm>
            <a:off x="7613072" y="2795960"/>
            <a:ext cx="2362200" cy="1274317"/>
          </a:xfrm>
          <a:prstGeom prst="rect">
            <a:avLst/>
          </a:prstGeom>
          <a:noFill/>
          <a:ln w="57150" cap="flat" cmpd="sng" algn="ctr">
            <a:solidFill>
              <a:srgbClr val="FF0000"/>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3931761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57</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Steps to Update Company Contacts</a:t>
            </a:r>
            <a:endParaRPr lang="en-US" sz="2400">
              <a:effectLst/>
              <a:latin typeface="Times New Roman" panose="02020603050405020304" pitchFamily="18" charset="0"/>
              <a:ea typeface="Times New Roman" panose="02020603050405020304" pitchFamily="18" charset="0"/>
            </a:endParaRPr>
          </a:p>
          <a:p>
            <a:pPr marL="0" indent="0">
              <a:buNone/>
            </a:pPr>
            <a:endParaRPr lang="en-US"/>
          </a:p>
        </p:txBody>
      </p:sp>
      <p:pic>
        <p:nvPicPr>
          <p:cNvPr id="7" name="Picture 6">
            <a:extLst>
              <a:ext uri="{FF2B5EF4-FFF2-40B4-BE49-F238E27FC236}">
                <a16:creationId xmlns:a16="http://schemas.microsoft.com/office/drawing/2014/main" id="{88831160-A717-2D03-A18C-0948056D16E8}"/>
              </a:ext>
            </a:extLst>
          </p:cNvPr>
          <p:cNvPicPr/>
          <p:nvPr/>
        </p:nvPicPr>
        <p:blipFill rotWithShape="1">
          <a:blip r:embed="rId2"/>
          <a:srcRect l="2137" t="18993" r="4701" b="8072"/>
          <a:stretch/>
        </p:blipFill>
        <p:spPr bwMode="auto">
          <a:xfrm>
            <a:off x="2171700" y="2055796"/>
            <a:ext cx="7848600" cy="3309143"/>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0CFEA72-424D-5883-6171-15950C09963E}"/>
              </a:ext>
            </a:extLst>
          </p:cNvPr>
          <p:cNvSpPr/>
          <p:nvPr/>
        </p:nvSpPr>
        <p:spPr>
          <a:xfrm>
            <a:off x="4274345" y="3153569"/>
            <a:ext cx="1524000" cy="228600"/>
          </a:xfrm>
          <a:prstGeom prst="rect">
            <a:avLst/>
          </a:prstGeom>
          <a:noFill/>
          <a:ln w="57150" cap="flat" cmpd="sng" algn="ctr">
            <a:solidFill>
              <a:srgbClr val="FF0000"/>
            </a:solidFill>
            <a:prstDash val="solid"/>
            <a:miter lim="800000"/>
          </a:ln>
          <a:effectLst/>
        </p:spPr>
        <p:txBody>
          <a:bodyPr rtlCol="0" anchor="ctr"/>
          <a:lstStyle/>
          <a:p>
            <a:endParaRPr lang="en-US"/>
          </a:p>
        </p:txBody>
      </p:sp>
      <p:sp>
        <p:nvSpPr>
          <p:cNvPr id="9" name="Rectangle 8">
            <a:extLst>
              <a:ext uri="{FF2B5EF4-FFF2-40B4-BE49-F238E27FC236}">
                <a16:creationId xmlns:a16="http://schemas.microsoft.com/office/drawing/2014/main" id="{D0828E24-1CCE-1E9B-E28B-70B0509724EF}"/>
              </a:ext>
            </a:extLst>
          </p:cNvPr>
          <p:cNvSpPr/>
          <p:nvPr/>
        </p:nvSpPr>
        <p:spPr>
          <a:xfrm>
            <a:off x="6560345" y="3229769"/>
            <a:ext cx="1295400" cy="228600"/>
          </a:xfrm>
          <a:prstGeom prst="rect">
            <a:avLst/>
          </a:prstGeom>
          <a:noFill/>
          <a:ln w="57150" cap="flat" cmpd="sng" algn="ctr">
            <a:solidFill>
              <a:srgbClr val="FF0000"/>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1834478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58</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Steps to Update Company Contacts</a:t>
            </a:r>
            <a:endParaRPr lang="en-US" sz="2400">
              <a:effectLst/>
              <a:latin typeface="Times New Roman" panose="02020603050405020304" pitchFamily="18" charset="0"/>
              <a:ea typeface="Times New Roman" panose="02020603050405020304" pitchFamily="18" charset="0"/>
            </a:endParaRPr>
          </a:p>
          <a:p>
            <a:pPr marL="0" marR="0" lvl="0" indent="0" algn="l" defTabSz="68544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To add an additional contacts: </a:t>
            </a:r>
          </a:p>
          <a:p>
            <a:pPr marL="171450" marR="0" lvl="0" indent="-171450" algn="l" defTabSz="68544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Click </a:t>
            </a:r>
            <a:r>
              <a:rPr kumimoji="0" lang="en-US" sz="1800" b="1"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Add More Contacts</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enter the contact information then click </a:t>
            </a:r>
            <a:r>
              <a:rPr kumimoji="0" lang="en-US" sz="1800" b="1"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Save Changes</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a:t>
            </a:r>
          </a:p>
          <a:p>
            <a:pPr marL="457200" marR="0" lvl="0" indent="0" algn="l" defTabSz="68544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t>
            </a:r>
          </a:p>
          <a:p>
            <a:pPr marL="0" marR="0" lvl="0" indent="0" algn="l" defTabSz="68544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To update current contact information shown: </a:t>
            </a:r>
          </a:p>
          <a:p>
            <a:pPr marL="171450" marR="0" lvl="0" indent="-171450" algn="l" defTabSz="68544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Make changes and click </a:t>
            </a:r>
            <a:r>
              <a:rPr kumimoji="0" lang="en-US" sz="1800" b="1"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Save Changes</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a:t>
            </a:r>
          </a:p>
          <a:p>
            <a:pPr marL="0" indent="0">
              <a:buNone/>
            </a:pPr>
            <a:endParaRPr lang="en-US"/>
          </a:p>
        </p:txBody>
      </p:sp>
      <p:pic>
        <p:nvPicPr>
          <p:cNvPr id="7" name="Picture 6">
            <a:extLst>
              <a:ext uri="{FF2B5EF4-FFF2-40B4-BE49-F238E27FC236}">
                <a16:creationId xmlns:a16="http://schemas.microsoft.com/office/drawing/2014/main" id="{9D783F79-CC84-92FD-2612-CAE5E22E2C83}"/>
              </a:ext>
            </a:extLst>
          </p:cNvPr>
          <p:cNvPicPr/>
          <p:nvPr/>
        </p:nvPicPr>
        <p:blipFill rotWithShape="1">
          <a:blip r:embed="rId2"/>
          <a:srcRect l="3312" t="17474" r="3418" b="21558"/>
          <a:stretch/>
        </p:blipFill>
        <p:spPr bwMode="auto">
          <a:xfrm>
            <a:off x="2175510" y="3429000"/>
            <a:ext cx="6596380" cy="242570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F46B960-06FC-B62A-BA5D-CF5D59BA9A78}"/>
              </a:ext>
            </a:extLst>
          </p:cNvPr>
          <p:cNvSpPr/>
          <p:nvPr/>
        </p:nvSpPr>
        <p:spPr>
          <a:xfrm>
            <a:off x="2997200" y="4241845"/>
            <a:ext cx="819586" cy="219202"/>
          </a:xfrm>
          <a:prstGeom prst="rect">
            <a:avLst/>
          </a:prstGeom>
          <a:noFill/>
          <a:ln w="57150" cap="flat" cmpd="sng" algn="ctr">
            <a:solidFill>
              <a:srgbClr val="FF0000"/>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3084992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59</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fontScale="90000"/>
          </a:bodyPr>
          <a:lstStyle/>
          <a:p>
            <a:r>
              <a:rPr lang="en-US"/>
              <a:t>Guidelines for Updating Company Contacts in SupplierNet</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p:txBody>
          <a:bodyPr/>
          <a:lstStyle/>
          <a:p>
            <a:pPr marL="0" indent="0">
              <a:buNone/>
            </a:pPr>
            <a:r>
              <a:rPr lang="en-US" sz="2400" b="1">
                <a:latin typeface="Calibri" panose="020F0502020204030204" pitchFamily="34" charset="0"/>
                <a:ea typeface="Calibri" panose="020F0502020204030204" pitchFamily="34" charset="0"/>
              </a:rPr>
              <a:t>Deleting Contacts</a:t>
            </a:r>
          </a:p>
          <a:p>
            <a:pPr marL="0" indent="0">
              <a:buNone/>
            </a:pPr>
            <a:r>
              <a:rPr lang="en-US" sz="1800">
                <a:ea typeface="Tahoma" panose="020B0604030504040204" pitchFamily="34" charset="0"/>
                <a:cs typeface="Tahoma" panose="020B0604030504040204" pitchFamily="34" charset="0"/>
              </a:rPr>
              <a:t>We highly recommend suppliers clean out their old contacts before adding new ones. If old contacts are still in the system they will continue to be sent emails.</a:t>
            </a:r>
          </a:p>
          <a:p>
            <a:pPr marL="0" indent="0">
              <a:buNone/>
            </a:pPr>
            <a:r>
              <a:rPr lang="en-US" sz="1800">
                <a:ea typeface="Tahoma" panose="020B0604030504040204" pitchFamily="34" charset="0"/>
                <a:cs typeface="Tahoma" panose="020B0604030504040204" pitchFamily="34" charset="0"/>
              </a:rPr>
              <a:t>To delete any contacts, please open a ticket by following Contact Us &gt; Contact Help Center</a:t>
            </a:r>
          </a:p>
          <a:p>
            <a:pPr marL="0" indent="0">
              <a:buNone/>
            </a:pPr>
            <a:r>
              <a:rPr lang="en-US" sz="2400" b="1">
                <a:latin typeface="Calibri" panose="020F0502020204030204" pitchFamily="34" charset="0"/>
                <a:ea typeface="Tahoma" panose="020B0604030504040204" pitchFamily="34" charset="0"/>
                <a:cs typeface="Calibri" panose="020F0502020204030204" pitchFamily="34" charset="0"/>
              </a:rPr>
              <a:t>Company Contacts Glossary</a:t>
            </a:r>
          </a:p>
          <a:p>
            <a:pPr marL="0" indent="0">
              <a:buNone/>
            </a:pPr>
            <a:endParaRPr lang="en-US" sz="2400">
              <a:effectLst/>
              <a:latin typeface="Times New Roman" panose="02020603050405020304" pitchFamily="18" charset="0"/>
              <a:ea typeface="Times New Roman" panose="02020603050405020304" pitchFamily="18" charset="0"/>
            </a:endParaRPr>
          </a:p>
          <a:p>
            <a:pPr marL="0" indent="0">
              <a:buNone/>
            </a:pPr>
            <a:endParaRPr lang="en-US"/>
          </a:p>
        </p:txBody>
      </p:sp>
      <p:pic>
        <p:nvPicPr>
          <p:cNvPr id="8" name="Picture 7">
            <a:extLst>
              <a:ext uri="{FF2B5EF4-FFF2-40B4-BE49-F238E27FC236}">
                <a16:creationId xmlns:a16="http://schemas.microsoft.com/office/drawing/2014/main" id="{1FCB19F5-E477-516B-A9AF-5817B8B20068}"/>
              </a:ext>
            </a:extLst>
          </p:cNvPr>
          <p:cNvPicPr>
            <a:picLocks noChangeAspect="1"/>
          </p:cNvPicPr>
          <p:nvPr/>
        </p:nvPicPr>
        <p:blipFill>
          <a:blip r:embed="rId2"/>
          <a:stretch>
            <a:fillRect/>
          </a:stretch>
        </p:blipFill>
        <p:spPr>
          <a:xfrm>
            <a:off x="1816650" y="3429000"/>
            <a:ext cx="8541236" cy="2304488"/>
          </a:xfrm>
          <a:prstGeom prst="rect">
            <a:avLst/>
          </a:prstGeom>
        </p:spPr>
      </p:pic>
    </p:spTree>
    <p:extLst>
      <p:ext uri="{BB962C8B-B14F-4D97-AF65-F5344CB8AC3E}">
        <p14:creationId xmlns:p14="http://schemas.microsoft.com/office/powerpoint/2010/main" val="383732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6</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pPr marL="0" indent="0">
              <a:buNone/>
            </a:pPr>
            <a:r>
              <a:rPr lang="en-US" sz="4400">
                <a:solidFill>
                  <a:srgbClr val="413D3C"/>
                </a:solidFill>
              </a:rPr>
              <a:t>Article Master Data</a:t>
            </a:r>
            <a:endParaRPr lang="en-US" sz="4400"/>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19137" y="1083409"/>
            <a:ext cx="10736264" cy="5531534"/>
          </a:xfrm>
        </p:spPr>
        <p:txBody>
          <a:bodyPr>
            <a:norm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en-US" b="1">
                <a:solidFill>
                  <a:srgbClr val="413D3C"/>
                </a:solidFill>
              </a:rPr>
              <a:t>What is it?</a:t>
            </a:r>
          </a:p>
          <a:p>
            <a:pPr marL="0" indent="0">
              <a:lnSpc>
                <a:spcPct val="100000"/>
              </a:lnSpc>
              <a:spcBef>
                <a:spcPts val="800"/>
              </a:spcBef>
              <a:buNone/>
              <a:defRPr/>
            </a:pPr>
            <a:r>
              <a:rPr lang="en-US" sz="1800">
                <a:solidFill>
                  <a:srgbClr val="413D3C"/>
                </a:solidFill>
              </a:rPr>
              <a:t>Contains detailed information at a granular level for each Item that Walgreens procures, produces, inventories, and sells  </a:t>
            </a:r>
          </a:p>
          <a:p>
            <a:pPr marL="0" indent="0">
              <a:lnSpc>
                <a:spcPct val="100000"/>
              </a:lnSpc>
              <a:spcBef>
                <a:spcPts val="800"/>
              </a:spcBef>
              <a:buNone/>
              <a:defRPr/>
            </a:pPr>
            <a:r>
              <a:rPr lang="en-US" sz="1800">
                <a:solidFill>
                  <a:srgbClr val="413D3C"/>
                </a:solidFill>
              </a:rPr>
              <a:t>Includes:</a:t>
            </a:r>
          </a:p>
          <a:p>
            <a:pPr lvl="1">
              <a:lnSpc>
                <a:spcPct val="100000"/>
              </a:lnSpc>
              <a:spcBef>
                <a:spcPts val="800"/>
              </a:spcBef>
              <a:defRPr/>
            </a:pPr>
            <a:r>
              <a:rPr lang="en-US" sz="1800">
                <a:solidFill>
                  <a:srgbClr val="413D3C"/>
                </a:solidFill>
              </a:rPr>
              <a:t>Procurement cost &amp; where we purchase it from</a:t>
            </a:r>
          </a:p>
          <a:p>
            <a:pPr lvl="1">
              <a:lnSpc>
                <a:spcPct val="100000"/>
              </a:lnSpc>
              <a:spcBef>
                <a:spcPts val="800"/>
              </a:spcBef>
              <a:defRPr/>
            </a:pPr>
            <a:r>
              <a:rPr lang="en-US" sz="1800">
                <a:solidFill>
                  <a:srgbClr val="413D3C"/>
                </a:solidFill>
              </a:rPr>
              <a:t>Retail price &amp; which stores can carry it</a:t>
            </a:r>
          </a:p>
          <a:p>
            <a:pPr lvl="1">
              <a:lnSpc>
                <a:spcPct val="100000"/>
              </a:lnSpc>
              <a:spcBef>
                <a:spcPts val="800"/>
              </a:spcBef>
              <a:defRPr/>
            </a:pPr>
            <a:r>
              <a:rPr lang="en-US" sz="1800">
                <a:solidFill>
                  <a:srgbClr val="413D3C"/>
                </a:solidFill>
              </a:rPr>
              <a:t>Description to display on shelf mylar tag in store</a:t>
            </a:r>
          </a:p>
          <a:p>
            <a:pPr lvl="1">
              <a:lnSpc>
                <a:spcPct val="100000"/>
              </a:lnSpc>
              <a:spcBef>
                <a:spcPts val="800"/>
              </a:spcBef>
              <a:defRPr/>
            </a:pPr>
            <a:r>
              <a:rPr lang="en-US" sz="1800">
                <a:solidFill>
                  <a:srgbClr val="413D3C"/>
                </a:solidFill>
              </a:rPr>
              <a:t>Description to display on customer receipt</a:t>
            </a:r>
          </a:p>
          <a:p>
            <a:pPr lvl="1">
              <a:lnSpc>
                <a:spcPct val="100000"/>
              </a:lnSpc>
              <a:spcBef>
                <a:spcPts val="800"/>
              </a:spcBef>
              <a:defRPr/>
            </a:pPr>
            <a:r>
              <a:rPr lang="en-US" sz="1800">
                <a:solidFill>
                  <a:srgbClr val="413D3C"/>
                </a:solidFill>
              </a:rPr>
              <a:t>Size/weight (important for calculating freight costs)</a:t>
            </a:r>
          </a:p>
          <a:p>
            <a:pPr lvl="1">
              <a:lnSpc>
                <a:spcPct val="100000"/>
              </a:lnSpc>
              <a:spcBef>
                <a:spcPts val="800"/>
              </a:spcBef>
              <a:defRPr/>
            </a:pPr>
            <a:r>
              <a:rPr lang="en-US" sz="1800">
                <a:solidFill>
                  <a:srgbClr val="413D3C"/>
                </a:solidFill>
              </a:rPr>
              <a:t>Unit of Measure (count, e.g., each, case-pack, etc.)</a:t>
            </a:r>
          </a:p>
          <a:p>
            <a:pPr lvl="1">
              <a:lnSpc>
                <a:spcPct val="100000"/>
              </a:lnSpc>
              <a:spcBef>
                <a:spcPts val="800"/>
              </a:spcBef>
              <a:defRPr/>
            </a:pPr>
            <a:r>
              <a:rPr lang="en-US" sz="1800">
                <a:solidFill>
                  <a:srgbClr val="413D3C"/>
                </a:solidFill>
              </a:rPr>
              <a:t>Replenishment threshold/reorder quantity </a:t>
            </a:r>
          </a:p>
          <a:p>
            <a:pPr lvl="1">
              <a:lnSpc>
                <a:spcPct val="100000"/>
              </a:lnSpc>
              <a:spcBef>
                <a:spcPts val="800"/>
              </a:spcBef>
              <a:defRPr/>
            </a:pPr>
            <a:r>
              <a:rPr lang="en-US" sz="1800">
                <a:solidFill>
                  <a:srgbClr val="413D3C"/>
                </a:solidFill>
              </a:rPr>
              <a:t>Special handling requirements (flammable, aerosol, hazardous material, etc.)</a:t>
            </a:r>
          </a:p>
          <a:p>
            <a:pPr marL="0" marR="0" lvl="0" indent="0" defTabSz="914400" eaLnBrk="1" fontAlgn="auto" latinLnBrk="0" hangingPunct="1">
              <a:lnSpc>
                <a:spcPct val="100000"/>
              </a:lnSpc>
              <a:spcBef>
                <a:spcPts val="800"/>
              </a:spcBef>
              <a:spcAft>
                <a:spcPts val="0"/>
              </a:spcAft>
              <a:buClrTx/>
              <a:buSzTx/>
              <a:buFontTx/>
              <a:buNone/>
              <a:tabLst/>
              <a:defRPr/>
            </a:pPr>
            <a:endParaRPr lang="en-US" sz="1800">
              <a:solidFill>
                <a:srgbClr val="413D3C"/>
              </a:solidFill>
            </a:endParaRPr>
          </a:p>
          <a:p>
            <a:pPr marL="304810" lvl="1" indent="0">
              <a:buNone/>
            </a:pPr>
            <a:endParaRPr lang="en-US" sz="1800">
              <a:solidFill>
                <a:srgbClr val="413D3C"/>
              </a:solidFill>
            </a:endParaRPr>
          </a:p>
          <a:p>
            <a:pPr marL="0" indent="0">
              <a:buNone/>
            </a:pPr>
            <a:endParaRPr lang="en-US" sz="1800">
              <a:solidFill>
                <a:srgbClr val="413D3C"/>
              </a:solidFill>
            </a:endParaRPr>
          </a:p>
        </p:txBody>
      </p:sp>
      <p:pic>
        <p:nvPicPr>
          <p:cNvPr id="5" name="Picture 4" descr="A close-up of a label&#10;&#10;Description automatically generated with medium confidence">
            <a:extLst>
              <a:ext uri="{FF2B5EF4-FFF2-40B4-BE49-F238E27FC236}">
                <a16:creationId xmlns:a16="http://schemas.microsoft.com/office/drawing/2014/main" id="{B7B5E0D0-2BFA-509D-BABC-55841A28D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571" y="3040286"/>
            <a:ext cx="954777" cy="862155"/>
          </a:xfrm>
          <a:prstGeom prst="rect">
            <a:avLst/>
          </a:prstGeom>
        </p:spPr>
      </p:pic>
      <p:sp>
        <p:nvSpPr>
          <p:cNvPr id="4" name="Text Placeholder 5">
            <a:extLst>
              <a:ext uri="{FF2B5EF4-FFF2-40B4-BE49-F238E27FC236}">
                <a16:creationId xmlns:a16="http://schemas.microsoft.com/office/drawing/2014/main" id="{7406FB65-A26C-F8BF-D7E9-AB333018455E}"/>
              </a:ext>
            </a:extLst>
          </p:cNvPr>
          <p:cNvSpPr txBox="1">
            <a:spLocks/>
          </p:cNvSpPr>
          <p:nvPr/>
        </p:nvSpPr>
        <p:spPr>
          <a:xfrm>
            <a:off x="8177349" y="2229394"/>
            <a:ext cx="3640183" cy="2670975"/>
          </a:xfrm>
          <a:prstGeom prst="rect">
            <a:avLst/>
          </a:prstGeom>
          <a:ln>
            <a:solidFill>
              <a:schemeClr val="tx1"/>
            </a:solidFill>
            <a:prstDash val="sysDash"/>
          </a:ln>
        </p:spPr>
        <p:txBody>
          <a:bodyPr vert="horz" lIns="91440" tIns="45720" rIns="91440" bIns="45720" rtlCol="0">
            <a:normAutofit fontScale="92500" lnSpcReduction="20000"/>
          </a:bodyPr>
          <a:lstStyle>
            <a:lvl1pPr marL="380990" indent="-38099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FontTx/>
              <a:buNone/>
              <a:defRPr/>
            </a:pPr>
            <a:r>
              <a:rPr lang="en-US" sz="1600" b="1">
                <a:solidFill>
                  <a:srgbClr val="413D3C"/>
                </a:solidFill>
              </a:rPr>
              <a:t>Impact of getting it wrong</a:t>
            </a:r>
          </a:p>
          <a:p>
            <a:pPr marL="0" indent="0">
              <a:lnSpc>
                <a:spcPct val="100000"/>
              </a:lnSpc>
              <a:spcBef>
                <a:spcPts val="800"/>
              </a:spcBef>
              <a:buFontTx/>
              <a:buNone/>
              <a:defRPr/>
            </a:pPr>
            <a:r>
              <a:rPr lang="en-US" sz="1600">
                <a:solidFill>
                  <a:srgbClr val="413D3C"/>
                </a:solidFill>
              </a:rPr>
              <a:t>Article dimensions incorrect:</a:t>
            </a:r>
          </a:p>
          <a:p>
            <a:pPr marL="628470" lvl="1" indent="-285750" defTabSz="685440">
              <a:lnSpc>
                <a:spcPct val="100000"/>
              </a:lnSpc>
              <a:spcBef>
                <a:spcPts val="0"/>
              </a:spcBef>
              <a:defRPr/>
            </a:pPr>
            <a:r>
              <a:rPr lang="en-US" sz="1600">
                <a:solidFill>
                  <a:srgbClr val="413D3C"/>
                </a:solidFill>
              </a:rPr>
              <a:t>Item may not fit on store shelf</a:t>
            </a:r>
          </a:p>
          <a:p>
            <a:pPr marL="628470" lvl="1" indent="-285750" defTabSz="685440">
              <a:lnSpc>
                <a:spcPct val="100000"/>
              </a:lnSpc>
              <a:spcBef>
                <a:spcPts val="0"/>
              </a:spcBef>
              <a:defRPr/>
            </a:pPr>
            <a:r>
              <a:rPr lang="en-US" sz="1600">
                <a:solidFill>
                  <a:srgbClr val="413D3C"/>
                </a:solidFill>
              </a:rPr>
              <a:t>Item may not be able to be received into our stores or warehouses</a:t>
            </a:r>
            <a:endParaRPr lang="en-US" sz="1600" b="1">
              <a:solidFill>
                <a:srgbClr val="413D3C"/>
              </a:solidFill>
            </a:endParaRPr>
          </a:p>
          <a:p>
            <a:pPr marL="0" indent="0">
              <a:lnSpc>
                <a:spcPct val="100000"/>
              </a:lnSpc>
              <a:spcBef>
                <a:spcPts val="800"/>
              </a:spcBef>
              <a:buFontTx/>
              <a:buNone/>
              <a:defRPr/>
            </a:pPr>
            <a:r>
              <a:rPr lang="en-US" sz="1600">
                <a:solidFill>
                  <a:srgbClr val="413D3C"/>
                </a:solidFill>
              </a:rPr>
              <a:t>Article description incorrect: </a:t>
            </a:r>
          </a:p>
          <a:p>
            <a:pPr lvl="1">
              <a:lnSpc>
                <a:spcPct val="100000"/>
              </a:lnSpc>
              <a:spcBef>
                <a:spcPts val="800"/>
              </a:spcBef>
              <a:defRPr/>
            </a:pPr>
            <a:r>
              <a:rPr lang="en-US" sz="1600">
                <a:solidFill>
                  <a:srgbClr val="413D3C"/>
                </a:solidFill>
              </a:rPr>
              <a:t>Shelf mylar prints with incorrect item information </a:t>
            </a:r>
          </a:p>
          <a:p>
            <a:pPr lvl="1">
              <a:lnSpc>
                <a:spcPct val="100000"/>
              </a:lnSpc>
              <a:spcBef>
                <a:spcPts val="800"/>
              </a:spcBef>
              <a:defRPr/>
            </a:pPr>
            <a:r>
              <a:rPr lang="en-US" sz="1600">
                <a:solidFill>
                  <a:srgbClr val="413D3C"/>
                </a:solidFill>
              </a:rPr>
              <a:t>Can result in fines for misrepresenting an item to customer</a:t>
            </a:r>
          </a:p>
          <a:p>
            <a:pPr marL="304810" lvl="1" indent="0">
              <a:buFont typeface="Arial" panose="020B0604020202020204" pitchFamily="34" charset="0"/>
              <a:buNone/>
            </a:pPr>
            <a:endParaRPr lang="en-US" sz="1600">
              <a:solidFill>
                <a:srgbClr val="413D3C"/>
              </a:solidFill>
            </a:endParaRPr>
          </a:p>
          <a:p>
            <a:pPr marL="0" indent="0">
              <a:buFont typeface="Arial" panose="020B0604020202020204" pitchFamily="34" charset="0"/>
              <a:buNone/>
            </a:pPr>
            <a:endParaRPr lang="en-US" sz="1600">
              <a:solidFill>
                <a:srgbClr val="413D3C"/>
              </a:solidFill>
            </a:endParaRPr>
          </a:p>
        </p:txBody>
      </p:sp>
    </p:spTree>
    <p:extLst>
      <p:ext uri="{BB962C8B-B14F-4D97-AF65-F5344CB8AC3E}">
        <p14:creationId xmlns:p14="http://schemas.microsoft.com/office/powerpoint/2010/main" val="1417946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b="1"/>
              <a:t>Appendix</a:t>
            </a:r>
          </a:p>
        </p:txBody>
      </p:sp>
      <p:sp>
        <p:nvSpPr>
          <p:cNvPr id="3" name="Text Placeholder 2">
            <a:extLst>
              <a:ext uri="{FF2B5EF4-FFF2-40B4-BE49-F238E27FC236}">
                <a16:creationId xmlns:a16="http://schemas.microsoft.com/office/drawing/2014/main" id="{65B4DCE5-2643-5734-1486-80BEB95DA1AE}"/>
              </a:ext>
            </a:extLst>
          </p:cNvPr>
          <p:cNvSpPr>
            <a:spLocks noGrp="1"/>
          </p:cNvSpPr>
          <p:nvPr>
            <p:ph type="body" sz="quarter" idx="12"/>
          </p:nvPr>
        </p:nvSpPr>
        <p:spPr/>
        <p:txBody>
          <a:bodyPr>
            <a:normAutofit/>
          </a:bodyPr>
          <a:lstStyle/>
          <a:p>
            <a:pPr marL="0" indent="0">
              <a:buNone/>
            </a:pPr>
            <a:r>
              <a:rPr lang="en-US"/>
              <a:t>Vendor Numbers</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60</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Tree>
    <p:extLst>
      <p:ext uri="{BB962C8B-B14F-4D97-AF65-F5344CB8AC3E}">
        <p14:creationId xmlns:p14="http://schemas.microsoft.com/office/powerpoint/2010/main" val="779814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61</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r>
              <a:rPr lang="en-US"/>
              <a:t>What are my vendor numbers? </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19137" y="1043709"/>
            <a:ext cx="10736264" cy="4769715"/>
          </a:xfrm>
        </p:spPr>
        <p:txBody>
          <a:bodyPr/>
          <a:lstStyle/>
          <a:p>
            <a:pPr marL="342900" marR="0" lvl="0" indent="-342900" algn="l" defTabSz="68544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A Marketing Vendor (MV) number is a 6-digit number assigned to a vendor for identification purposes. The Marketing Vendor number is a legacy term used to manage vendor maintenance, ordering, SupplierNet, etc. DSD MV numbers will always begin with a '0' or '5' while DC MV numbers will begin with anything other than a ‘5’.</a:t>
            </a:r>
          </a:p>
          <a:p>
            <a:pPr marL="45720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t>
            </a:r>
          </a:p>
          <a:p>
            <a:pPr marL="342900" marR="0" lvl="0" indent="-342900" algn="l" defTabSz="68544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SAP Vendor numbers are used for item proposals, maintenance, and cost information in </a:t>
            </a:r>
            <a:r>
              <a:rPr kumimoji="0" lang="en-US" sz="1800" b="0" i="0" u="none" strike="noStrike" kern="1200" cap="none" spc="0" normalizeH="0" baseline="0" noProof="0" err="1">
                <a:ln>
                  <a:noFill/>
                </a:ln>
                <a:solidFill>
                  <a:srgbClr val="000000"/>
                </a:solidFill>
                <a:effectLst/>
                <a:uLnTx/>
                <a:uFillTx/>
                <a:ea typeface="Tahoma" panose="020B0604030504040204" pitchFamily="34" charset="0"/>
                <a:cs typeface="Tahoma" panose="020B0604030504040204" pitchFamily="34" charset="0"/>
              </a:rPr>
              <a:t>Stibo</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and to ensure that stores can properly receive your merchandise. If you represent more than one Supplier (e.g., Brokers, etc.), you have the option to toggle to the correct SAP Supplier Number in </a:t>
            </a:r>
            <a:r>
              <a:rPr kumimoji="0" lang="en-US" sz="1800" b="0" i="0" u="none" strike="noStrike" kern="1200" cap="none" spc="0" normalizeH="0" baseline="0" noProof="0" err="1">
                <a:ln>
                  <a:noFill/>
                </a:ln>
                <a:solidFill>
                  <a:srgbClr val="000000"/>
                </a:solidFill>
                <a:effectLst/>
                <a:uLnTx/>
                <a:uFillTx/>
                <a:ea typeface="Tahoma" panose="020B0604030504040204" pitchFamily="34" charset="0"/>
                <a:cs typeface="Tahoma" panose="020B0604030504040204" pitchFamily="34" charset="0"/>
              </a:rPr>
              <a:t>Stibo</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Please note, the Supplier (Vendor) Number that is assigned in </a:t>
            </a:r>
            <a:r>
              <a:rPr kumimoji="0" lang="en-US" sz="1800" b="0" i="0" u="none" strike="noStrike" kern="1200" cap="none" spc="0" normalizeH="0" baseline="0" noProof="0" err="1">
                <a:ln>
                  <a:noFill/>
                </a:ln>
                <a:solidFill>
                  <a:srgbClr val="000000"/>
                </a:solidFill>
                <a:effectLst/>
                <a:uLnTx/>
                <a:uFillTx/>
                <a:ea typeface="Tahoma" panose="020B0604030504040204" pitchFamily="34" charset="0"/>
                <a:cs typeface="Tahoma" panose="020B0604030504040204" pitchFamily="34" charset="0"/>
              </a:rPr>
              <a:t>Stibo</a:t>
            </a: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is your SAP Supplier Number; NOT the Marketing Vendor number that you may be familiar with in legacy systems.</a:t>
            </a:r>
          </a:p>
          <a:p>
            <a:pPr marL="45720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t>
            </a:r>
          </a:p>
          <a:p>
            <a:pPr marL="342900" marR="0" lvl="0" indent="-342900" algn="l" defTabSz="68544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The AP number is an account payable number that is used for invoicing and payment data. The Legacy and SAP systems each have unique vendor numbers. The reference to AP# and Invoice Party # are the same. With the SAP transition, all supplier AP#’s now have an equivalent Invoicing Party #. These are the numbers that AP uses to make payments to each supplier.</a:t>
            </a: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a:t>
            </a:r>
          </a:p>
          <a:p>
            <a:pPr marL="0" marR="0" lvl="0" indent="0" algn="l" defTabSz="6854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If you do not know your vendor number(s), please work with your Merchant/RPC contact. </a:t>
            </a:r>
            <a:endParaRPr kumimoji="0" lang="en-US" sz="1800" b="0" i="0" u="none" strike="noStrike" kern="1200" cap="none" spc="0" normalizeH="0" baseline="0" noProof="0">
              <a:ln>
                <a:noFill/>
              </a:ln>
              <a:solidFill>
                <a:srgbClr val="000000"/>
              </a:solidFill>
              <a:effectLst/>
              <a:uLnTx/>
              <a:uFillTx/>
              <a:ea typeface="Times New Roman" panose="02020603050405020304" pitchFamily="18" charset="0"/>
              <a:cs typeface="+mn-cs"/>
            </a:endParaRPr>
          </a:p>
          <a:p>
            <a:pPr marL="0" indent="0">
              <a:buNone/>
            </a:pPr>
            <a:endParaRPr lang="en-US"/>
          </a:p>
        </p:txBody>
      </p:sp>
    </p:spTree>
    <p:extLst>
      <p:ext uri="{BB962C8B-B14F-4D97-AF65-F5344CB8AC3E}">
        <p14:creationId xmlns:p14="http://schemas.microsoft.com/office/powerpoint/2010/main" val="3878076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62</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r>
              <a:rPr lang="en-US"/>
              <a:t>What if I don’t see my supplier ID in </a:t>
            </a:r>
            <a:r>
              <a:rPr lang="en-US" err="1"/>
              <a:t>Stibo</a:t>
            </a:r>
            <a:r>
              <a:rPr lang="en-US"/>
              <a:t>? </a:t>
            </a:r>
          </a:p>
        </p:txBody>
      </p:sp>
      <p:sp>
        <p:nvSpPr>
          <p:cNvPr id="4" name="Footer Placeholder 3">
            <a:extLst>
              <a:ext uri="{FF2B5EF4-FFF2-40B4-BE49-F238E27FC236}">
                <a16:creationId xmlns:a16="http://schemas.microsoft.com/office/drawing/2014/main" id="{9E88B6AE-F807-983F-9AAB-F67E0F57483F}"/>
              </a:ext>
            </a:extLst>
          </p:cNvPr>
          <p:cNvSpPr>
            <a:spLocks noGrp="1"/>
          </p:cNvSpPr>
          <p:nvPr>
            <p:ph type="ftr" sz="quarter" idx="37"/>
          </p:nvPr>
        </p:nvSpPr>
        <p:spPr/>
        <p:txBody>
          <a:bodyPr/>
          <a:lstStyle/>
          <a:p>
            <a:r>
              <a:rPr lang="en-US"/>
              <a:t>Member of Walgreens Boots Alliance ©2023 Walgreen Co. All rights reserved.</a:t>
            </a:r>
          </a:p>
        </p:txBody>
      </p:sp>
      <p:sp>
        <p:nvSpPr>
          <p:cNvPr id="5" name="Text Placeholder 4">
            <a:extLst>
              <a:ext uri="{FF2B5EF4-FFF2-40B4-BE49-F238E27FC236}">
                <a16:creationId xmlns:a16="http://schemas.microsoft.com/office/drawing/2014/main" id="{649AE21F-B0EF-D9EF-8E55-3F9AE903AF85}"/>
              </a:ext>
            </a:extLst>
          </p:cNvPr>
          <p:cNvSpPr>
            <a:spLocks noGrp="1"/>
          </p:cNvSpPr>
          <p:nvPr>
            <p:ph type="body" sz="quarter" idx="38"/>
          </p:nvPr>
        </p:nvSpPr>
        <p:spPr/>
        <p:txBody>
          <a:bodyPr/>
          <a:lstStyle/>
          <a:p>
            <a:endParaRPr lang="en-US"/>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19137" y="1043709"/>
            <a:ext cx="10736264" cy="4769715"/>
          </a:xfrm>
        </p:spPr>
        <p:txBody>
          <a:bodyPr>
            <a:normAutofit/>
          </a:bodyPr>
          <a:lstStyle/>
          <a:p>
            <a:pPr marL="0" indent="0">
              <a:buNone/>
            </a:pPr>
            <a:r>
              <a:rPr lang="en-US" sz="1600"/>
              <a:t>The vendor portal team advises following the steps below to ensure the quickest resolution time for your login issues.  </a:t>
            </a:r>
          </a:p>
          <a:p>
            <a:pPr marL="0" indent="0">
              <a:buNone/>
            </a:pPr>
            <a:r>
              <a:rPr lang="en-US" sz="1600"/>
              <a:t>For any Login issues for STIBO or SupplierNet, please open a ticket in SupplierNet by clicking on the "Contact Us" link at the bottom of the SupplierNet website. It is important to note that users are not required to login in order to submit a ticket. </a:t>
            </a:r>
          </a:p>
          <a:p>
            <a:pPr marL="0" indent="0">
              <a:buNone/>
            </a:pPr>
            <a:endParaRPr lang="en-US" sz="1600"/>
          </a:p>
          <a:p>
            <a:pPr marL="0" indent="0">
              <a:buNone/>
            </a:pPr>
            <a:r>
              <a:rPr lang="en-US" sz="1600"/>
              <a:t>If you encounter difficulties while trying to open a ticket, you can send an email to vendor.portal@walgreens.com. In your email, please include a screenshot of the issue you are facing, and the team will provide assistance in the process of opening a ticket.</a:t>
            </a:r>
          </a:p>
          <a:p>
            <a:pPr marL="0" indent="0">
              <a:buNone/>
            </a:pPr>
            <a:endParaRPr lang="en-US" sz="1600"/>
          </a:p>
          <a:p>
            <a:pPr marL="0" indent="0">
              <a:buNone/>
            </a:pPr>
            <a:r>
              <a:rPr lang="en-US" sz="1600"/>
              <a:t>If you do not receive a timely reply from 'Request IT' or Vendor Portal regarding your ticket, you can email mdmenablement@walgreens.com with your ticket number.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13" name="AutoShape 8">
            <a:extLst>
              <a:ext uri="{FF2B5EF4-FFF2-40B4-BE49-F238E27FC236}">
                <a16:creationId xmlns:a16="http://schemas.microsoft.com/office/drawing/2014/main" id="{55EC3C23-E2E0-3EBA-4A8D-5F7CB786FB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679CED4A-03B7-74A1-23C3-7B14974CA349}"/>
              </a:ext>
            </a:extLst>
          </p:cNvPr>
          <p:cNvPicPr>
            <a:picLocks noChangeAspect="1"/>
          </p:cNvPicPr>
          <p:nvPr/>
        </p:nvPicPr>
        <p:blipFill>
          <a:blip r:embed="rId2"/>
          <a:stretch>
            <a:fillRect/>
          </a:stretch>
        </p:blipFill>
        <p:spPr>
          <a:xfrm>
            <a:off x="5943600" y="3700051"/>
            <a:ext cx="5763705" cy="2501159"/>
          </a:xfrm>
          <a:prstGeom prst="rect">
            <a:avLst/>
          </a:prstGeom>
        </p:spPr>
      </p:pic>
    </p:spTree>
    <p:extLst>
      <p:ext uri="{BB962C8B-B14F-4D97-AF65-F5344CB8AC3E}">
        <p14:creationId xmlns:p14="http://schemas.microsoft.com/office/powerpoint/2010/main" val="247965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7</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pPr marL="0" indent="0">
              <a:buNone/>
            </a:pPr>
            <a:r>
              <a:rPr lang="en-US" sz="4400">
                <a:solidFill>
                  <a:srgbClr val="413D3C"/>
                </a:solidFill>
              </a:rPr>
              <a:t>Vendor Master Data</a:t>
            </a:r>
            <a:endParaRPr lang="en-US" sz="4400"/>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719137" y="1083409"/>
            <a:ext cx="10736264" cy="5531534"/>
          </a:xfrm>
        </p:spPr>
        <p:txBody>
          <a:bodyPr>
            <a:norm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en-US" b="1">
                <a:solidFill>
                  <a:srgbClr val="413D3C"/>
                </a:solidFill>
              </a:rPr>
              <a:t>What is it?</a:t>
            </a:r>
          </a:p>
          <a:p>
            <a:pPr marL="285750" marR="0" lvl="0"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Data </a:t>
            </a:r>
            <a:r>
              <a:rPr kumimoji="0" lang="en-US" sz="1800" b="1" i="0" u="none" strike="noStrike" kern="1200" cap="none" spc="0" normalizeH="0" baseline="0" noProof="0">
                <a:ln>
                  <a:noFill/>
                </a:ln>
                <a:solidFill>
                  <a:srgbClr val="413D3C"/>
                </a:solidFill>
                <a:effectLst/>
                <a:uLnTx/>
                <a:uFillTx/>
                <a:ea typeface="Tahoma"/>
                <a:cs typeface="Tahoma"/>
              </a:rPr>
              <a:t>record for all Walgreens suppliers</a:t>
            </a:r>
          </a:p>
          <a:p>
            <a:pPr marL="285750" marR="0" lvl="0"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Supports functions for </a:t>
            </a:r>
            <a:r>
              <a:rPr kumimoji="0" lang="en-US" sz="1800" b="1" i="0" u="none" strike="noStrike" kern="1200" cap="none" spc="0" normalizeH="0" baseline="0" noProof="0">
                <a:ln>
                  <a:noFill/>
                </a:ln>
                <a:solidFill>
                  <a:srgbClr val="413D3C"/>
                </a:solidFill>
                <a:effectLst/>
                <a:uLnTx/>
                <a:uFillTx/>
                <a:ea typeface="Tahoma"/>
                <a:cs typeface="Tahoma"/>
              </a:rPr>
              <a:t>creating/ maintaining suppliers</a:t>
            </a:r>
            <a:r>
              <a:rPr kumimoji="0" lang="en-US" sz="1800" b="0" i="0" u="none" strike="noStrike" kern="1200" cap="none" spc="0" normalizeH="0" baseline="0" noProof="0">
                <a:ln>
                  <a:noFill/>
                </a:ln>
                <a:solidFill>
                  <a:srgbClr val="413D3C"/>
                </a:solidFill>
                <a:effectLst/>
                <a:uLnTx/>
                <a:uFillTx/>
                <a:ea typeface="Tahoma"/>
                <a:cs typeface="Tahoma"/>
              </a:rPr>
              <a:t> and </a:t>
            </a:r>
            <a:r>
              <a:rPr kumimoji="0" lang="en-US" sz="1800" b="1" i="0" u="none" strike="noStrike" kern="1200" cap="none" spc="0" normalizeH="0" baseline="0" noProof="0">
                <a:ln>
                  <a:noFill/>
                </a:ln>
                <a:solidFill>
                  <a:srgbClr val="413D3C"/>
                </a:solidFill>
                <a:effectLst/>
                <a:uLnTx/>
                <a:uFillTx/>
                <a:ea typeface="Tahoma"/>
                <a:cs typeface="Tahoma"/>
              </a:rPr>
              <a:t>purchase orders</a:t>
            </a:r>
          </a:p>
          <a:p>
            <a:pPr marL="285750" marR="0" lvl="0"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413D3C"/>
                </a:solidFill>
                <a:effectLst/>
                <a:uLnTx/>
                <a:uFillTx/>
                <a:ea typeface="Tahoma"/>
                <a:cs typeface="Tahoma"/>
              </a:rPr>
              <a:t>Directly impacts main logistics processes</a:t>
            </a:r>
            <a:r>
              <a:rPr kumimoji="0" lang="en-US" sz="1800" b="0" i="0" u="none" strike="noStrike" kern="1200" cap="none" spc="0" normalizeH="0" baseline="0" noProof="0">
                <a:ln>
                  <a:noFill/>
                </a:ln>
                <a:solidFill>
                  <a:srgbClr val="413D3C"/>
                </a:solidFill>
                <a:effectLst/>
                <a:uLnTx/>
                <a:uFillTx/>
                <a:ea typeface="Tahoma"/>
                <a:cs typeface="Tahoma"/>
              </a:rPr>
              <a:t> like:</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Plan to Purchase</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Procure to Pay</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Manage Finance (accounts payable process)</a:t>
            </a:r>
          </a:p>
          <a:p>
            <a:pPr marL="285750" marR="0" lvl="0"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Includes:</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Vendor Address</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Lead times</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Tax ID</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EDI Information</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Payment terms</a:t>
            </a:r>
          </a:p>
          <a:p>
            <a:pPr marL="628470" marR="0" lvl="1" indent="-285750" algn="l" defTabSz="6854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13D3C"/>
                </a:solidFill>
                <a:effectLst/>
                <a:uLnTx/>
                <a:uFillTx/>
                <a:ea typeface="Tahoma"/>
                <a:cs typeface="Tahoma"/>
              </a:rPr>
              <a:t>Contact Information</a:t>
            </a:r>
          </a:p>
          <a:p>
            <a:pPr marL="304810" lvl="1" indent="0">
              <a:buNone/>
            </a:pPr>
            <a:endParaRPr lang="en-US" sz="1800">
              <a:solidFill>
                <a:srgbClr val="413D3C"/>
              </a:solidFill>
            </a:endParaRPr>
          </a:p>
          <a:p>
            <a:pPr marL="0" indent="0">
              <a:buNone/>
            </a:pPr>
            <a:endParaRPr lang="en-US" sz="1800">
              <a:solidFill>
                <a:srgbClr val="413D3C"/>
              </a:solidFill>
            </a:endParaRPr>
          </a:p>
        </p:txBody>
      </p:sp>
      <p:sp>
        <p:nvSpPr>
          <p:cNvPr id="4" name="Text Placeholder 5">
            <a:extLst>
              <a:ext uri="{FF2B5EF4-FFF2-40B4-BE49-F238E27FC236}">
                <a16:creationId xmlns:a16="http://schemas.microsoft.com/office/drawing/2014/main" id="{5B6F29E5-4A40-40FB-0BCE-3CE2979187E5}"/>
              </a:ext>
            </a:extLst>
          </p:cNvPr>
          <p:cNvSpPr txBox="1">
            <a:spLocks/>
          </p:cNvSpPr>
          <p:nvPr/>
        </p:nvSpPr>
        <p:spPr>
          <a:xfrm>
            <a:off x="8112034" y="2157547"/>
            <a:ext cx="3508830" cy="1271452"/>
          </a:xfrm>
          <a:prstGeom prst="rect">
            <a:avLst/>
          </a:prstGeom>
          <a:ln>
            <a:solidFill>
              <a:schemeClr val="tx1"/>
            </a:solidFill>
            <a:prstDash val="sysDash"/>
          </a:ln>
        </p:spPr>
        <p:txBody>
          <a:bodyPr vert="horz" lIns="91440" tIns="45720" rIns="91440" bIns="45720" rtlCol="0">
            <a:normAutofit/>
          </a:bodyPr>
          <a:lstStyle>
            <a:lvl1pPr marL="380990" indent="-38099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FontTx/>
              <a:buNone/>
              <a:defRPr/>
            </a:pPr>
            <a:r>
              <a:rPr lang="en-US" sz="1500" b="1">
                <a:solidFill>
                  <a:srgbClr val="413D3C"/>
                </a:solidFill>
              </a:rPr>
              <a:t>Impact of getting it wrong</a:t>
            </a:r>
          </a:p>
          <a:p>
            <a:pPr marL="0" indent="0">
              <a:lnSpc>
                <a:spcPct val="100000"/>
              </a:lnSpc>
              <a:spcBef>
                <a:spcPts val="800"/>
              </a:spcBef>
              <a:buFontTx/>
              <a:buNone/>
              <a:defRPr/>
            </a:pPr>
            <a:r>
              <a:rPr lang="en-US" sz="1500">
                <a:solidFill>
                  <a:srgbClr val="413D3C"/>
                </a:solidFill>
                <a:ea typeface="Tahoma"/>
                <a:cs typeface="Tahoma"/>
              </a:rPr>
              <a:t>Incorrect Vendor Contact or Banking Information:</a:t>
            </a:r>
          </a:p>
          <a:p>
            <a:pPr marL="628470" lvl="1" indent="-285750"/>
            <a:r>
              <a:rPr lang="en-US" sz="1500">
                <a:solidFill>
                  <a:srgbClr val="413D3C"/>
                </a:solidFill>
                <a:ea typeface="Tahoma"/>
                <a:cs typeface="Tahoma"/>
              </a:rPr>
              <a:t>Delays vendor payment</a:t>
            </a:r>
            <a:endParaRPr lang="en-US" sz="1500" strike="sngStrike">
              <a:solidFill>
                <a:srgbClr val="413D3C"/>
              </a:solidFill>
              <a:ea typeface="Tahoma"/>
              <a:cs typeface="Tahoma"/>
            </a:endParaRPr>
          </a:p>
        </p:txBody>
      </p:sp>
    </p:spTree>
    <p:extLst>
      <p:ext uri="{BB962C8B-B14F-4D97-AF65-F5344CB8AC3E}">
        <p14:creationId xmlns:p14="http://schemas.microsoft.com/office/powerpoint/2010/main" val="71777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19E-8D8C-268B-3EE7-AF00432C2363}"/>
              </a:ext>
            </a:extLst>
          </p:cNvPr>
          <p:cNvSpPr>
            <a:spLocks noGrp="1"/>
          </p:cNvSpPr>
          <p:nvPr>
            <p:ph type="title"/>
          </p:nvPr>
        </p:nvSpPr>
        <p:spPr/>
        <p:txBody>
          <a:bodyPr/>
          <a:lstStyle/>
          <a:p>
            <a:r>
              <a:rPr lang="en-US" b="1"/>
              <a:t>Accessing and Utilizing STIBO</a:t>
            </a:r>
          </a:p>
        </p:txBody>
      </p:sp>
      <p:sp>
        <p:nvSpPr>
          <p:cNvPr id="4" name="Slide Number Placeholder 3">
            <a:extLst>
              <a:ext uri="{FF2B5EF4-FFF2-40B4-BE49-F238E27FC236}">
                <a16:creationId xmlns:a16="http://schemas.microsoft.com/office/drawing/2014/main" id="{AD27D9C5-FA3E-268D-A303-677D96BFDAC2}"/>
              </a:ext>
            </a:extLst>
          </p:cNvPr>
          <p:cNvSpPr>
            <a:spLocks noGrp="1"/>
          </p:cNvSpPr>
          <p:nvPr>
            <p:ph type="sldNum" sz="quarter" idx="7"/>
          </p:nvPr>
        </p:nvSpPr>
        <p:spPr/>
        <p:txBody>
          <a:bodyPr/>
          <a:lstStyle/>
          <a:p>
            <a:fld id="{B6F15528-21DE-4FAA-801E-634DDDAF4B2B}" type="slidenum">
              <a:rPr lang="uk-UA" smtClean="0"/>
              <a:pPr/>
              <a:t>8</a:t>
            </a:fld>
            <a:endParaRPr lang="uk-UA"/>
          </a:p>
        </p:txBody>
      </p:sp>
      <p:sp>
        <p:nvSpPr>
          <p:cNvPr id="5" name="SmartArt Placeholder 4">
            <a:extLst>
              <a:ext uri="{FF2B5EF4-FFF2-40B4-BE49-F238E27FC236}">
                <a16:creationId xmlns:a16="http://schemas.microsoft.com/office/drawing/2014/main" id="{AAB14DDC-E261-C92D-585F-52CA4722E9C0}"/>
              </a:ext>
            </a:extLst>
          </p:cNvPr>
          <p:cNvSpPr>
            <a:spLocks noGrp="1"/>
          </p:cNvSpPr>
          <p:nvPr>
            <p:ph type="dgm" sz="quarter" idx="50"/>
          </p:nvPr>
        </p:nvSpPr>
        <p:spPr/>
        <p:txBody>
          <a:bodyPr>
            <a:normAutofit fontScale="25000" lnSpcReduction="20000"/>
          </a:bodyPr>
          <a:lstStyle/>
          <a:p>
            <a:endParaRPr lang="en-US"/>
          </a:p>
        </p:txBody>
      </p:sp>
    </p:spTree>
    <p:extLst>
      <p:ext uri="{BB962C8B-B14F-4D97-AF65-F5344CB8AC3E}">
        <p14:creationId xmlns:p14="http://schemas.microsoft.com/office/powerpoint/2010/main" val="152976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F88F0-EF46-AB77-D793-8F4920647A8D}"/>
              </a:ext>
            </a:extLst>
          </p:cNvPr>
          <p:cNvSpPr>
            <a:spLocks noGrp="1"/>
          </p:cNvSpPr>
          <p:nvPr>
            <p:ph type="sldNum" sz="quarter" idx="7"/>
          </p:nvPr>
        </p:nvSpPr>
        <p:spPr/>
        <p:txBody>
          <a:bodyPr/>
          <a:lstStyle/>
          <a:p>
            <a:fld id="{B6F15528-21DE-4FAA-801E-634DDDAF4B2B}" type="slidenum">
              <a:rPr lang="uk-UA" smtClean="0"/>
              <a:pPr/>
              <a:t>9</a:t>
            </a:fld>
            <a:endParaRPr lang="uk-UA"/>
          </a:p>
        </p:txBody>
      </p:sp>
      <p:sp>
        <p:nvSpPr>
          <p:cNvPr id="3" name="Title 2">
            <a:extLst>
              <a:ext uri="{FF2B5EF4-FFF2-40B4-BE49-F238E27FC236}">
                <a16:creationId xmlns:a16="http://schemas.microsoft.com/office/drawing/2014/main" id="{40547516-E28B-A956-5E66-ADD87C071B18}"/>
              </a:ext>
            </a:extLst>
          </p:cNvPr>
          <p:cNvSpPr>
            <a:spLocks noGrp="1"/>
          </p:cNvSpPr>
          <p:nvPr>
            <p:ph type="title"/>
          </p:nvPr>
        </p:nvSpPr>
        <p:spPr/>
        <p:txBody>
          <a:bodyPr>
            <a:normAutofit/>
          </a:bodyPr>
          <a:lstStyle/>
          <a:p>
            <a:pPr marL="0" indent="0">
              <a:buNone/>
            </a:pPr>
            <a:r>
              <a:rPr lang="en-US" sz="4400">
                <a:solidFill>
                  <a:srgbClr val="413D3C"/>
                </a:solidFill>
              </a:rPr>
              <a:t>Accessing </a:t>
            </a:r>
            <a:r>
              <a:rPr lang="en-US" sz="4400" err="1">
                <a:solidFill>
                  <a:srgbClr val="413D3C"/>
                </a:solidFill>
              </a:rPr>
              <a:t>Stibo</a:t>
            </a:r>
            <a:r>
              <a:rPr lang="en-US" sz="4400">
                <a:solidFill>
                  <a:srgbClr val="413D3C"/>
                </a:solidFill>
              </a:rPr>
              <a:t> </a:t>
            </a:r>
            <a:endParaRPr lang="en-US" sz="4400"/>
          </a:p>
        </p:txBody>
      </p:sp>
      <p:sp>
        <p:nvSpPr>
          <p:cNvPr id="6" name="Text Placeholder 5">
            <a:extLst>
              <a:ext uri="{FF2B5EF4-FFF2-40B4-BE49-F238E27FC236}">
                <a16:creationId xmlns:a16="http://schemas.microsoft.com/office/drawing/2014/main" id="{7E449014-03BE-56BF-6CF0-3D5924804393}"/>
              </a:ext>
            </a:extLst>
          </p:cNvPr>
          <p:cNvSpPr>
            <a:spLocks noGrp="1"/>
          </p:cNvSpPr>
          <p:nvPr>
            <p:ph type="body" sz="quarter" idx="41"/>
          </p:nvPr>
        </p:nvSpPr>
        <p:spPr>
          <a:xfrm>
            <a:off x="490973" y="1282045"/>
            <a:ext cx="5485621" cy="667678"/>
          </a:xfrm>
          <a:ln>
            <a:solidFill>
              <a:schemeClr val="tx1"/>
            </a:solidFill>
            <a:prstDash val="sysDash"/>
          </a:ln>
        </p:spPr>
        <p:txBody>
          <a:bodyPr>
            <a:normAutofit/>
          </a:bodyPr>
          <a:lstStyle/>
          <a:p>
            <a:pPr marL="342900" indent="-342900">
              <a:buAutoNum type="arabicPeriod"/>
            </a:pPr>
            <a:r>
              <a:rPr lang="en-US" sz="1800">
                <a:solidFill>
                  <a:srgbClr val="413D3C"/>
                </a:solidFill>
              </a:rPr>
              <a:t>Access via </a:t>
            </a:r>
            <a:r>
              <a:rPr lang="en-US" sz="1800">
                <a:solidFill>
                  <a:srgbClr val="413D3C"/>
                </a:solidFill>
                <a:hlinkClick r:id="rId3"/>
              </a:rPr>
              <a:t>SupplierNet</a:t>
            </a:r>
            <a:r>
              <a:rPr lang="en-US" sz="1800">
                <a:solidFill>
                  <a:srgbClr val="413D3C"/>
                </a:solidFill>
              </a:rPr>
              <a:t> </a:t>
            </a:r>
          </a:p>
          <a:p>
            <a:pPr lvl="1"/>
            <a:r>
              <a:rPr lang="en-US" sz="1800">
                <a:solidFill>
                  <a:srgbClr val="413D3C"/>
                </a:solidFill>
              </a:rPr>
              <a:t>(Item/Vendor tab -&gt; Item Management section)</a:t>
            </a:r>
          </a:p>
          <a:p>
            <a:pPr marL="0" indent="0">
              <a:buNone/>
            </a:pPr>
            <a:endParaRPr lang="en-US" sz="1800">
              <a:solidFill>
                <a:srgbClr val="413D3C"/>
              </a:solidFill>
            </a:endParaRPr>
          </a:p>
        </p:txBody>
      </p:sp>
      <p:sp>
        <p:nvSpPr>
          <p:cNvPr id="7" name="TextBox 6">
            <a:extLst>
              <a:ext uri="{FF2B5EF4-FFF2-40B4-BE49-F238E27FC236}">
                <a16:creationId xmlns:a16="http://schemas.microsoft.com/office/drawing/2014/main" id="{36A2713B-8953-3559-489E-E7BBE8F228CD}"/>
              </a:ext>
            </a:extLst>
          </p:cNvPr>
          <p:cNvSpPr txBox="1"/>
          <p:nvPr/>
        </p:nvSpPr>
        <p:spPr>
          <a:xfrm>
            <a:off x="2089250" y="6600595"/>
            <a:ext cx="6267634" cy="261610"/>
          </a:xfrm>
          <a:prstGeom prst="rect">
            <a:avLst/>
          </a:prstGeom>
          <a:noFill/>
        </p:spPr>
        <p:txBody>
          <a:bodyPr wrap="square" rtlCol="0">
            <a:spAutoFit/>
          </a:bodyPr>
          <a:lstStyle/>
          <a:p>
            <a:r>
              <a:rPr lang="en-US" sz="1100">
                <a:solidFill>
                  <a:srgbClr val="413D3C"/>
                </a:solidFill>
              </a:rPr>
              <a:t>Please reference slides 33-52 in the Appendix on initial SupplierNet set up and login</a:t>
            </a:r>
          </a:p>
        </p:txBody>
      </p:sp>
      <p:sp>
        <p:nvSpPr>
          <p:cNvPr id="8" name="TextBox 7">
            <a:extLst>
              <a:ext uri="{FF2B5EF4-FFF2-40B4-BE49-F238E27FC236}">
                <a16:creationId xmlns:a16="http://schemas.microsoft.com/office/drawing/2014/main" id="{1C524C77-5C65-2AF2-10C8-B00A842F4F70}"/>
              </a:ext>
            </a:extLst>
          </p:cNvPr>
          <p:cNvSpPr txBox="1"/>
          <p:nvPr/>
        </p:nvSpPr>
        <p:spPr>
          <a:xfrm>
            <a:off x="490973" y="2824927"/>
            <a:ext cx="2552307" cy="369332"/>
          </a:xfrm>
          <a:prstGeom prst="rect">
            <a:avLst/>
          </a:prstGeom>
          <a:ln>
            <a:solidFill>
              <a:schemeClr val="tx1"/>
            </a:solidFill>
            <a:prstDash val="sysDash"/>
          </a:ln>
        </p:spPr>
        <p:txBody>
          <a:bodyPr vert="horz" lIns="91440" tIns="45720" rIns="91440" bIns="45720" rtlCol="0">
            <a:normAutofit/>
          </a:bodyPr>
          <a:lstStyle>
            <a:lvl1pPr marL="342900" indent="-342900">
              <a:lnSpc>
                <a:spcPct val="90000"/>
              </a:lnSpc>
              <a:spcBef>
                <a:spcPts val="1000"/>
              </a:spcBef>
              <a:buFont typeface="Arial" panose="020B0604020202020204" pitchFamily="34" charset="0"/>
              <a:buAutoNum type="arabicPeriod"/>
              <a:defRPr>
                <a:solidFill>
                  <a:srgbClr val="413D3C"/>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a:t>2.  Access Via Zendesk </a:t>
            </a:r>
          </a:p>
        </p:txBody>
      </p:sp>
      <p:sp>
        <p:nvSpPr>
          <p:cNvPr id="10" name="TextBox 9">
            <a:extLst>
              <a:ext uri="{FF2B5EF4-FFF2-40B4-BE49-F238E27FC236}">
                <a16:creationId xmlns:a16="http://schemas.microsoft.com/office/drawing/2014/main" id="{B9F61E89-307C-CCDE-E6E4-FD5C8704E4AD}"/>
              </a:ext>
            </a:extLst>
          </p:cNvPr>
          <p:cNvSpPr txBox="1"/>
          <p:nvPr/>
        </p:nvSpPr>
        <p:spPr>
          <a:xfrm>
            <a:off x="490972" y="4290148"/>
            <a:ext cx="4099881" cy="1200329"/>
          </a:xfrm>
          <a:prstGeom prst="rect">
            <a:avLst/>
          </a:prstGeom>
          <a:noFill/>
          <a:ln>
            <a:solidFill>
              <a:schemeClr val="tx1"/>
            </a:solidFill>
            <a:prstDash val="sysDash"/>
          </a:ln>
        </p:spPr>
        <p:txBody>
          <a:bodyPr wrap="square">
            <a:spAutoFit/>
          </a:bodyPr>
          <a:lstStyle/>
          <a:p>
            <a:pPr marL="342900" indent="-342900">
              <a:buAutoNum type="arabicPeriod" startAt="3"/>
            </a:pPr>
            <a:r>
              <a:rPr lang="en-US" b="1">
                <a:highlight>
                  <a:srgbClr val="33CC33"/>
                </a:highlight>
              </a:rPr>
              <a:t>Access</a:t>
            </a:r>
            <a:r>
              <a:rPr lang="en-US" sz="1800" b="1">
                <a:highlight>
                  <a:srgbClr val="33CC33"/>
                </a:highlight>
              </a:rPr>
              <a:t> using the direct link</a:t>
            </a:r>
          </a:p>
          <a:p>
            <a:pPr marL="800100" lvl="1" indent="-342900">
              <a:buFont typeface="Arial" panose="020B0604020202020204" pitchFamily="34" charset="0"/>
              <a:buChar char="•"/>
            </a:pPr>
            <a:r>
              <a:rPr lang="en-US" b="1">
                <a:highlight>
                  <a:srgbClr val="33CC33"/>
                </a:highlight>
              </a:rPr>
              <a:t>https://walgreens-prod.mdm.stibosystems.com/webui/ProductIntakeToolSupplier</a:t>
            </a:r>
          </a:p>
        </p:txBody>
      </p:sp>
      <p:pic>
        <p:nvPicPr>
          <p:cNvPr id="19" name="Picture 18">
            <a:extLst>
              <a:ext uri="{FF2B5EF4-FFF2-40B4-BE49-F238E27FC236}">
                <a16:creationId xmlns:a16="http://schemas.microsoft.com/office/drawing/2014/main" id="{86E41531-6D66-E018-FEC5-817A79434942}"/>
              </a:ext>
            </a:extLst>
          </p:cNvPr>
          <p:cNvPicPr>
            <a:picLocks noChangeAspect="1"/>
          </p:cNvPicPr>
          <p:nvPr/>
        </p:nvPicPr>
        <p:blipFill>
          <a:blip r:embed="rId4"/>
          <a:stretch>
            <a:fillRect/>
          </a:stretch>
        </p:blipFill>
        <p:spPr>
          <a:xfrm>
            <a:off x="6087533" y="379778"/>
            <a:ext cx="6025638" cy="2158678"/>
          </a:xfrm>
          <a:prstGeom prst="rect">
            <a:avLst/>
          </a:prstGeom>
        </p:spPr>
      </p:pic>
      <p:sp>
        <p:nvSpPr>
          <p:cNvPr id="20" name="Rectangle 19">
            <a:extLst>
              <a:ext uri="{FF2B5EF4-FFF2-40B4-BE49-F238E27FC236}">
                <a16:creationId xmlns:a16="http://schemas.microsoft.com/office/drawing/2014/main" id="{C256464B-58CF-4F05-4A9E-0C38DFA55CE8}"/>
              </a:ext>
            </a:extLst>
          </p:cNvPr>
          <p:cNvSpPr/>
          <p:nvPr/>
        </p:nvSpPr>
        <p:spPr>
          <a:xfrm>
            <a:off x="6966408" y="379778"/>
            <a:ext cx="527901" cy="2046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8855A9-3432-9086-BAFA-491800F78822}"/>
              </a:ext>
            </a:extLst>
          </p:cNvPr>
          <p:cNvSpPr/>
          <p:nvPr/>
        </p:nvSpPr>
        <p:spPr>
          <a:xfrm>
            <a:off x="10587872" y="1372624"/>
            <a:ext cx="1375868" cy="4561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Bent-Up 30">
            <a:extLst>
              <a:ext uri="{FF2B5EF4-FFF2-40B4-BE49-F238E27FC236}">
                <a16:creationId xmlns:a16="http://schemas.microsoft.com/office/drawing/2014/main" id="{9EB3D822-4319-54A0-9415-79AA8F6657C7}"/>
              </a:ext>
            </a:extLst>
          </p:cNvPr>
          <p:cNvSpPr/>
          <p:nvPr/>
        </p:nvSpPr>
        <p:spPr>
          <a:xfrm rot="5400000">
            <a:off x="5201211" y="1471344"/>
            <a:ext cx="416406" cy="1373170"/>
          </a:xfrm>
          <a:prstGeom prst="bentUpArrow">
            <a:avLst>
              <a:gd name="adj1" fmla="val 6889"/>
              <a:gd name="adj2" fmla="val 18750"/>
              <a:gd name="adj3" fmla="val 2273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Bent-Up 31">
            <a:extLst>
              <a:ext uri="{FF2B5EF4-FFF2-40B4-BE49-F238E27FC236}">
                <a16:creationId xmlns:a16="http://schemas.microsoft.com/office/drawing/2014/main" id="{66D9F02B-3B86-78E7-5A71-CE04C43F3AB8}"/>
              </a:ext>
            </a:extLst>
          </p:cNvPr>
          <p:cNvSpPr/>
          <p:nvPr/>
        </p:nvSpPr>
        <p:spPr>
          <a:xfrm rot="5400000">
            <a:off x="3394220" y="1834895"/>
            <a:ext cx="469555" cy="3188138"/>
          </a:xfrm>
          <a:prstGeom prst="bentUpArrow">
            <a:avLst>
              <a:gd name="adj1" fmla="val 6889"/>
              <a:gd name="adj2" fmla="val 18750"/>
              <a:gd name="adj3" fmla="val 2273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F98193-63E8-39E1-6FA5-7EBD991708E7}"/>
              </a:ext>
            </a:extLst>
          </p:cNvPr>
          <p:cNvSpPr txBox="1"/>
          <p:nvPr/>
        </p:nvSpPr>
        <p:spPr>
          <a:xfrm>
            <a:off x="5976594" y="5475309"/>
            <a:ext cx="6094428" cy="923330"/>
          </a:xfrm>
          <a:prstGeom prst="rect">
            <a:avLst/>
          </a:prstGeom>
          <a:noFill/>
        </p:spPr>
        <p:txBody>
          <a:bodyPr wrap="square">
            <a:spAutoFit/>
          </a:bodyPr>
          <a:lstStyle/>
          <a:p>
            <a:r>
              <a:rPr lang="en-US" sz="1800">
                <a:solidFill>
                  <a:srgbClr val="413D3C"/>
                </a:solidFill>
              </a:rPr>
              <a:t>*IMPORTANT: You (Suppliers) WILL NOT have access to </a:t>
            </a:r>
            <a:r>
              <a:rPr lang="en-US" sz="1800" err="1">
                <a:solidFill>
                  <a:srgbClr val="413D3C"/>
                </a:solidFill>
              </a:rPr>
              <a:t>Stibo</a:t>
            </a:r>
            <a:r>
              <a:rPr lang="en-US" sz="1800">
                <a:solidFill>
                  <a:srgbClr val="413D3C"/>
                </a:solidFill>
              </a:rPr>
              <a:t> until you are notified via email that you have access to the system.</a:t>
            </a:r>
            <a:endParaRPr lang="en-US"/>
          </a:p>
        </p:txBody>
      </p:sp>
      <p:pic>
        <p:nvPicPr>
          <p:cNvPr id="9" name="Picture 8">
            <a:extLst>
              <a:ext uri="{FF2B5EF4-FFF2-40B4-BE49-F238E27FC236}">
                <a16:creationId xmlns:a16="http://schemas.microsoft.com/office/drawing/2014/main" id="{ED5F2408-AAF7-A7BB-1A40-4310C85BDF84}"/>
              </a:ext>
            </a:extLst>
          </p:cNvPr>
          <p:cNvPicPr>
            <a:picLocks noChangeAspect="1"/>
          </p:cNvPicPr>
          <p:nvPr/>
        </p:nvPicPr>
        <p:blipFill>
          <a:blip r:embed="rId5"/>
          <a:stretch>
            <a:fillRect/>
          </a:stretch>
        </p:blipFill>
        <p:spPr>
          <a:xfrm>
            <a:off x="5706731" y="2796823"/>
            <a:ext cx="6095160" cy="2355650"/>
          </a:xfrm>
          <a:prstGeom prst="rect">
            <a:avLst/>
          </a:prstGeom>
        </p:spPr>
      </p:pic>
      <p:sp>
        <p:nvSpPr>
          <p:cNvPr id="22" name="Rectangle 21">
            <a:extLst>
              <a:ext uri="{FF2B5EF4-FFF2-40B4-BE49-F238E27FC236}">
                <a16:creationId xmlns:a16="http://schemas.microsoft.com/office/drawing/2014/main" id="{4D843D0D-64AF-549C-F447-0F2B0D1F88A2}"/>
              </a:ext>
            </a:extLst>
          </p:cNvPr>
          <p:cNvSpPr/>
          <p:nvPr/>
        </p:nvSpPr>
        <p:spPr>
          <a:xfrm>
            <a:off x="6172882" y="2878386"/>
            <a:ext cx="461834" cy="2050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28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lgreens">
      <a:dk1>
        <a:srgbClr val="413C3C"/>
      </a:dk1>
      <a:lt1>
        <a:srgbClr val="FFFFFF"/>
      </a:lt1>
      <a:dk2>
        <a:srgbClr val="DED5D0"/>
      </a:dk2>
      <a:lt2>
        <a:srgbClr val="F3F2EF"/>
      </a:lt2>
      <a:accent1>
        <a:srgbClr val="A32A33"/>
      </a:accent1>
      <a:accent2>
        <a:srgbClr val="E62600"/>
      </a:accent2>
      <a:accent3>
        <a:srgbClr val="413C3C"/>
      </a:accent3>
      <a:accent4>
        <a:srgbClr val="413C3C"/>
      </a:accent4>
      <a:accent5>
        <a:srgbClr val="413C3C"/>
      </a:accent5>
      <a:accent6>
        <a:srgbClr val="413C3C"/>
      </a:accent6>
      <a:hlink>
        <a:srgbClr val="413C3C"/>
      </a:hlink>
      <a:folHlink>
        <a:srgbClr val="413C3C"/>
      </a:folHlink>
    </a:clrScheme>
    <a:fontScheme name="Walgreens System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err="1" smtClean="0">
            <a:solidFill>
              <a:schemeClr val="accent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a42ea2-f719-4e77-8a81-eb49f2f28a85" xsi:nil="true"/>
    <lcf76f155ced4ddcb4097134ff3c332f xmlns="2e41af5c-8e99-4f3f-9d1d-506d3e0d6e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46064774911844A8B505D6DD9F42F8" ma:contentTypeVersion="14" ma:contentTypeDescription="Create a new document." ma:contentTypeScope="" ma:versionID="ea22fd16028c120685688863d330bd5d">
  <xsd:schema xmlns:xsd="http://www.w3.org/2001/XMLSchema" xmlns:xs="http://www.w3.org/2001/XMLSchema" xmlns:p="http://schemas.microsoft.com/office/2006/metadata/properties" xmlns:ns2="2e41af5c-8e99-4f3f-9d1d-506d3e0d6ee5" xmlns:ns3="c6a42ea2-f719-4e77-8a81-eb49f2f28a85" targetNamespace="http://schemas.microsoft.com/office/2006/metadata/properties" ma:root="true" ma:fieldsID="5718776c6b675d0209e90eb34a01fb61" ns2:_="" ns3:_="">
    <xsd:import namespace="2e41af5c-8e99-4f3f-9d1d-506d3e0d6ee5"/>
    <xsd:import namespace="c6a42ea2-f719-4e77-8a81-eb49f2f28a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1af5c-8e99-4f3f-9d1d-506d3e0d6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192b0ee-dfc9-4c81-876c-a4a0ec58635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a42ea2-f719-4e77-8a81-eb49f2f28a8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f994a72-c741-4ea5-b765-a3e85f55bbb3}" ma:internalName="TaxCatchAll" ma:showField="CatchAllData" ma:web="c6a42ea2-f719-4e77-8a81-eb49f2f28a8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72A0B-2FA7-4FA3-BB55-C084FE4B49FE}">
  <ds:schemaRefs>
    <ds:schemaRef ds:uri="2e41af5c-8e99-4f3f-9d1d-506d3e0d6ee5"/>
    <ds:schemaRef ds:uri="c6a42ea2-f719-4e77-8a81-eb49f2f28a8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A7789A6-403E-4127-878A-026558B5E4E9}">
  <ds:schemaRefs>
    <ds:schemaRef ds:uri="2e41af5c-8e99-4f3f-9d1d-506d3e0d6ee5"/>
    <ds:schemaRef ds:uri="c6a42ea2-f719-4e77-8a81-eb49f2f28a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651CAC-1911-4ECE-892B-D80ABEF39CA2}">
  <ds:schemaRefs>
    <ds:schemaRef ds:uri="http://schemas.microsoft.com/sharepoint/v3/contenttype/forms"/>
  </ds:schemaRefs>
</ds:datastoreItem>
</file>

<file path=docMetadata/LabelInfo.xml><?xml version="1.0" encoding="utf-8"?>
<clbl:labelList xmlns:clbl="http://schemas.microsoft.com/office/2020/mipLabelMetadata">
  <clbl:label id="{92cb778e-8ba7-4f34-a011-4ba6e7366996}" enabled="0" method="" siteId="{92cb778e-8ba7-4f34-a011-4ba6e7366996}" removed="1"/>
</clbl:labelList>
</file>

<file path=docProps/app.xml><?xml version="1.0" encoding="utf-8"?>
<Properties xmlns="http://schemas.openxmlformats.org/officeDocument/2006/extended-properties" xmlns:vt="http://schemas.openxmlformats.org/officeDocument/2006/docPropsVTypes">
  <TotalTime>15588</TotalTime>
  <Words>6198</Words>
  <Application>Microsoft Office PowerPoint</Application>
  <PresentationFormat>Widescreen</PresentationFormat>
  <Paragraphs>572</Paragraphs>
  <Slides>62</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62</vt:i4>
      </vt:variant>
    </vt:vector>
  </HeadingPairs>
  <TitlesOfParts>
    <vt:vector size="75" baseType="lpstr">
      <vt:lpstr>.Lucida Grande UI Regular</vt:lpstr>
      <vt:lpstr>Arial</vt:lpstr>
      <vt:lpstr>Calibri</vt:lpstr>
      <vt:lpstr>Calibri Light</vt:lpstr>
      <vt:lpstr>Courier New</vt:lpstr>
      <vt:lpstr>Georgia</vt:lpstr>
      <vt:lpstr>Symbol</vt:lpstr>
      <vt:lpstr>System Font Regular</vt:lpstr>
      <vt:lpstr>Tahoma</vt:lpstr>
      <vt:lpstr>Times New Roman</vt:lpstr>
      <vt:lpstr>Wingdings</vt:lpstr>
      <vt:lpstr>Office Theme</vt:lpstr>
      <vt:lpstr>1_Office Theme</vt:lpstr>
      <vt:lpstr>STIBO Introduction &amp; Education Pack</vt:lpstr>
      <vt:lpstr>PowerPoint Presentation</vt:lpstr>
      <vt:lpstr>Master Data at Walgreens</vt:lpstr>
      <vt:lpstr>What is Master Data at Walgreens? </vt:lpstr>
      <vt:lpstr>Data Accuracy</vt:lpstr>
      <vt:lpstr>Article Master Data</vt:lpstr>
      <vt:lpstr>Vendor Master Data</vt:lpstr>
      <vt:lpstr>Accessing and Utilizing STIBO</vt:lpstr>
      <vt:lpstr>Accessing Stibo </vt:lpstr>
      <vt:lpstr>Stibo Home Screen Overview</vt:lpstr>
      <vt:lpstr>Ensure you see the correct SAP Supplier Number and ONE ID</vt:lpstr>
      <vt:lpstr>Ensure you see the correct SAP Supplier Number and ONE ID</vt:lpstr>
      <vt:lpstr>Stibo Home Screen Overview</vt:lpstr>
      <vt:lpstr>Accessing and Utilizing STIBO</vt:lpstr>
      <vt:lpstr>Product Proposals</vt:lpstr>
      <vt:lpstr>Product Proposals</vt:lpstr>
      <vt:lpstr>Additional Callouts </vt:lpstr>
      <vt:lpstr>Accessing and Utilizing STIBO</vt:lpstr>
      <vt:lpstr>Product Maintenance</vt:lpstr>
      <vt:lpstr>Product Maintenance Changes</vt:lpstr>
      <vt:lpstr>Accessing and Utilizing STIBO</vt:lpstr>
      <vt:lpstr>To Find the Status (or ‘workflow’) of an Item in Stibo</vt:lpstr>
      <vt:lpstr>Items sent back to Suppliers for Rework from Merchants</vt:lpstr>
      <vt:lpstr>Electronic Data Interchange (EDI) 832 for Setup &amp; Maintenance</vt:lpstr>
      <vt:lpstr>Resources and Support Information</vt:lpstr>
      <vt:lpstr>Stibo Support Information </vt:lpstr>
      <vt:lpstr>Stibo Support Information – Help Center</vt:lpstr>
      <vt:lpstr>General Support Information</vt:lpstr>
      <vt:lpstr>Support Information</vt:lpstr>
      <vt:lpstr>Appendix</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New Supplier Account Registration, Updates &amp; Support</vt:lpstr>
      <vt:lpstr>Appendix</vt:lpstr>
      <vt:lpstr>Guidelines for Updating Company Contacts in SupplierNet</vt:lpstr>
      <vt:lpstr>Guidelines for Updating Company Contacts in SupplierNet</vt:lpstr>
      <vt:lpstr>Guidelines for Updating Company Contacts in SupplierNet</vt:lpstr>
      <vt:lpstr>Guidelines for Updating Company Contacts in SupplierNet</vt:lpstr>
      <vt:lpstr>Guidelines for Updating Company Contacts in SupplierNet</vt:lpstr>
      <vt:lpstr>Guidelines for Updating Company Contacts in SupplierNet</vt:lpstr>
      <vt:lpstr>Guidelines for Updating Company Contacts in SupplierNet</vt:lpstr>
      <vt:lpstr>Guidelines for Updating Company Contacts in SupplierNet</vt:lpstr>
      <vt:lpstr>Appendix</vt:lpstr>
      <vt:lpstr>What are my vendor numbers? </vt:lpstr>
      <vt:lpstr>What if I don’t see my supplier ID in Stibo?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Beresford, Claire</dc:creator>
  <cp:lastModifiedBy>Jefferson, Priya</cp:lastModifiedBy>
  <cp:revision>3</cp:revision>
  <dcterms:created xsi:type="dcterms:W3CDTF">2023-11-29T21:18:23Z</dcterms:created>
  <dcterms:modified xsi:type="dcterms:W3CDTF">2025-11-05T16:31:03Z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0x0101008646064774911844A8B505D6DD9F42F8</vt:lpwstr>
  </property>
  <property fmtid="{D5CDD505-2E9C-101B-9397-08002B2CF9AE}" pid="3" name="MediaServiceImageTags">
    <vt:lpwstr/>
  </property>
</Properties>
</file>